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Lst>
  <p:sldIdLst>
    <p:sldId id="269" r:id="rId2"/>
    <p:sldId id="260" r:id="rId3"/>
    <p:sldId id="256" r:id="rId4"/>
    <p:sldId id="267" r:id="rId5"/>
    <p:sldId id="257" r:id="rId6"/>
    <p:sldId id="268" r:id="rId7"/>
    <p:sldId id="258" r:id="rId8"/>
    <p:sldId id="259" r:id="rId9"/>
    <p:sldId id="261" r:id="rId10"/>
    <p:sldId id="262" r:id="rId11"/>
  </p:sldIdLst>
  <p:sldSz cx="9144000" cy="6858000" type="screen4x3"/>
  <p:notesSz cx="6858000" cy="9144000"/>
  <p:embeddedFontLst>
    <p:embeddedFont>
      <p:font typeface="Tahoma" pitchFamily="34" charset="0"/>
      <p:regular r:id="rId12"/>
      <p:bold r:id="rId13"/>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CCFF"/>
    <a:srgbClr val="FF00FF"/>
    <a:srgbClr val="FF9966"/>
    <a:srgbClr val="0000FF"/>
    <a:srgbClr val="FFFF66"/>
    <a:srgbClr val="FF0000"/>
    <a:srgbClr val="CCFF99"/>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053" autoAdjust="0"/>
  </p:normalViewPr>
  <p:slideViewPr>
    <p:cSldViewPr>
      <p:cViewPr varScale="1">
        <p:scale>
          <a:sx n="41" d="100"/>
          <a:sy n="41" d="100"/>
        </p:scale>
        <p:origin x="-13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2150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150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B25B7629-FC74-483D-A744-3A4B8B39A5A6}"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F1055F-C9D9-4A90-97C9-AF8EC02B5D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0FB458-87E1-4CBA-A0D6-6A8DB8D4273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7FD87-3DBF-4598-82F1-17934EFEBE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63D758-B8B5-41B8-B85D-A638B94038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8796F1-1D91-4D5A-8E59-BE06A7FD37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42CEED-94B7-4A9E-9C70-35BF6B3571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FA4549-DFF2-463D-967B-02D7A538FE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5934A9-41CA-42FD-A8B5-D25EE6AF1A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B693E4-59B3-4FE5-B987-834ECCE0DD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F18C77-960F-42A1-A58F-7118534A7C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2E31D4-7E8E-49F3-84BB-F42CBAD418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99"/>
            </a:gs>
            <a:gs pos="50000">
              <a:srgbClr val="FFFFFF"/>
            </a:gs>
            <a:gs pos="100000">
              <a:srgbClr val="CCFF99"/>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C0C0C0"/>
                  </a:outerShdw>
                </a:effectLst>
                <a:latin typeface="Arial" charset="0"/>
              </a:defRPr>
            </a:lvl1pPr>
          </a:lstStyle>
          <a:p>
            <a:pPr>
              <a:defRPr/>
            </a:pPr>
            <a:endParaRPr lang="en-US"/>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C0C0C0"/>
                  </a:outerShdw>
                </a:effectLst>
                <a:latin typeface="Arial" charset="0"/>
              </a:defRPr>
            </a:lvl1pPr>
          </a:lstStyle>
          <a:p>
            <a:pPr>
              <a:defRPr/>
            </a:pPr>
            <a:endParaRPr lang="en-US"/>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charset="0"/>
              </a:defRPr>
            </a:lvl1pPr>
          </a:lstStyle>
          <a:p>
            <a:pPr>
              <a:defRPr/>
            </a:pPr>
            <a:fld id="{E418E093-0E0C-46F0-A29C-00B4292EDFA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2"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3244850"/>
            <a:ext cx="184150" cy="368300"/>
          </a:xfrm>
          <a:prstGeom prst="rect">
            <a:avLst/>
          </a:prstGeom>
          <a:noFill/>
          <a:ln w="9525">
            <a:noFill/>
            <a:miter lim="800000"/>
            <a:headEnd/>
            <a:tailEnd/>
          </a:ln>
        </p:spPr>
        <p:txBody>
          <a:bodyPr wrap="none" anchor="ctr">
            <a:spAutoFit/>
          </a:bodyPr>
          <a:lstStyle/>
          <a:p>
            <a:endParaRPr lang="en-US">
              <a:latin typeface="Arial" charset="0"/>
            </a:endParaRPr>
          </a:p>
        </p:txBody>
      </p:sp>
      <p:sp>
        <p:nvSpPr>
          <p:cNvPr id="3075" name="Rectangle 3"/>
          <p:cNvSpPr>
            <a:spLocks noChangeArrowheads="1"/>
          </p:cNvSpPr>
          <p:nvPr/>
        </p:nvSpPr>
        <p:spPr bwMode="auto">
          <a:xfrm>
            <a:off x="152400" y="3397250"/>
            <a:ext cx="184150" cy="368300"/>
          </a:xfrm>
          <a:prstGeom prst="rect">
            <a:avLst/>
          </a:prstGeom>
          <a:noFill/>
          <a:ln w="9525">
            <a:noFill/>
            <a:miter lim="800000"/>
            <a:headEnd/>
            <a:tailEnd/>
          </a:ln>
        </p:spPr>
        <p:txBody>
          <a:bodyPr wrap="none" anchor="ctr">
            <a:spAutoFit/>
          </a:bodyPr>
          <a:lstStyle/>
          <a:p>
            <a:endParaRPr lang="en-US">
              <a:latin typeface="Arial" charset="0"/>
            </a:endParaRPr>
          </a:p>
        </p:txBody>
      </p:sp>
      <p:pic>
        <p:nvPicPr>
          <p:cNvPr id="3076" name="Picture 4" descr="Graphic"/>
          <p:cNvPicPr>
            <a:picLocks noChangeAspect="1" noChangeArrowheads="1"/>
          </p:cNvPicPr>
          <p:nvPr/>
        </p:nvPicPr>
        <p:blipFill>
          <a:blip r:embed="rId2"/>
          <a:srcRect/>
          <a:stretch>
            <a:fillRect/>
          </a:stretch>
        </p:blipFill>
        <p:spPr bwMode="auto">
          <a:xfrm>
            <a:off x="817563" y="1295400"/>
            <a:ext cx="7172325" cy="122238"/>
          </a:xfrm>
          <a:prstGeom prst="rect">
            <a:avLst/>
          </a:prstGeom>
          <a:noFill/>
          <a:ln w="9525">
            <a:noFill/>
            <a:miter lim="800000"/>
            <a:headEnd/>
            <a:tailEnd/>
          </a:ln>
        </p:spPr>
      </p:pic>
      <p:sp>
        <p:nvSpPr>
          <p:cNvPr id="3077" name="Text Box 6"/>
          <p:cNvSpPr txBox="1">
            <a:spLocks noChangeArrowheads="1"/>
          </p:cNvSpPr>
          <p:nvPr/>
        </p:nvSpPr>
        <p:spPr bwMode="auto">
          <a:xfrm>
            <a:off x="1600200" y="1828800"/>
            <a:ext cx="5943600" cy="762000"/>
          </a:xfrm>
          <a:prstGeom prst="rect">
            <a:avLst/>
          </a:prstGeom>
          <a:noFill/>
          <a:ln w="38100" cmpd="dbl" algn="ctr">
            <a:noFill/>
            <a:miter lim="800000"/>
            <a:headEnd/>
            <a:tailEnd/>
          </a:ln>
        </p:spPr>
        <p:txBody>
          <a:bodyPr>
            <a:spAutoFit/>
          </a:bodyPr>
          <a:lstStyle/>
          <a:p>
            <a:pPr algn="ctr" eaLnBrk="1" hangingPunct="1">
              <a:spcBef>
                <a:spcPct val="50000"/>
              </a:spcBef>
            </a:pPr>
            <a:r>
              <a:rPr lang="en-US" sz="4400" b="1">
                <a:solidFill>
                  <a:srgbClr val="FF3300"/>
                </a:solidFill>
                <a:latin typeface="Arial" charset="0"/>
              </a:rPr>
              <a:t>BÀI GIẢNG ĐIỆN TỬ</a:t>
            </a:r>
          </a:p>
        </p:txBody>
      </p:sp>
      <p:sp>
        <p:nvSpPr>
          <p:cNvPr id="3078" name="Text Box 7"/>
          <p:cNvSpPr txBox="1">
            <a:spLocks noChangeArrowheads="1"/>
          </p:cNvSpPr>
          <p:nvPr/>
        </p:nvSpPr>
        <p:spPr bwMode="auto">
          <a:xfrm>
            <a:off x="1295400" y="2667000"/>
            <a:ext cx="6705600" cy="823913"/>
          </a:xfrm>
          <a:prstGeom prst="rect">
            <a:avLst/>
          </a:prstGeom>
          <a:noFill/>
          <a:ln w="38100" cmpd="dbl" algn="ctr">
            <a:noFill/>
            <a:miter lim="800000"/>
            <a:headEnd/>
            <a:tailEnd/>
          </a:ln>
        </p:spPr>
        <p:txBody>
          <a:bodyPr>
            <a:spAutoFit/>
          </a:bodyPr>
          <a:lstStyle/>
          <a:p>
            <a:pPr algn="ctr" eaLnBrk="1" hangingPunct="1">
              <a:spcBef>
                <a:spcPct val="50000"/>
              </a:spcBef>
            </a:pPr>
            <a:r>
              <a:rPr lang="en-US" sz="4800" b="1">
                <a:solidFill>
                  <a:srgbClr val="FF00FF"/>
                </a:solidFill>
                <a:latin typeface="Arial" charset="0"/>
              </a:rPr>
              <a:t>LTVC 4 – TUẦN 26</a:t>
            </a:r>
          </a:p>
        </p:txBody>
      </p:sp>
      <p:sp>
        <p:nvSpPr>
          <p:cNvPr id="3079" name="Text Box 8"/>
          <p:cNvSpPr txBox="1">
            <a:spLocks noChangeArrowheads="1"/>
          </p:cNvSpPr>
          <p:nvPr/>
        </p:nvSpPr>
        <p:spPr bwMode="auto">
          <a:xfrm>
            <a:off x="2743200" y="6003925"/>
            <a:ext cx="4648200" cy="396875"/>
          </a:xfrm>
          <a:prstGeom prst="rect">
            <a:avLst/>
          </a:prstGeom>
          <a:noFill/>
          <a:ln w="38100" cmpd="dbl" algn="ctr">
            <a:noFill/>
            <a:miter lim="800000"/>
            <a:headEnd/>
            <a:tailEnd/>
          </a:ln>
        </p:spPr>
        <p:txBody>
          <a:bodyPr>
            <a:spAutoFit/>
          </a:bodyPr>
          <a:lstStyle/>
          <a:p>
            <a:pPr algn="ctr" eaLnBrk="1" hangingPunct="1">
              <a:spcBef>
                <a:spcPct val="50000"/>
              </a:spcBef>
            </a:pPr>
            <a:r>
              <a:rPr lang="en-US" sz="2000" b="1">
                <a:solidFill>
                  <a:srgbClr val="FF0000"/>
                </a:solidFill>
                <a:latin typeface="Arial" charset="0"/>
              </a:rPr>
              <a:t>HƯƠNG THỦY – THÁNG 02/2012</a:t>
            </a:r>
          </a:p>
        </p:txBody>
      </p:sp>
      <p:grpSp>
        <p:nvGrpSpPr>
          <p:cNvPr id="3080" name="Group 9"/>
          <p:cNvGrpSpPr>
            <a:grpSpLocks/>
          </p:cNvGrpSpPr>
          <p:nvPr/>
        </p:nvGrpSpPr>
        <p:grpSpPr bwMode="auto">
          <a:xfrm>
            <a:off x="76200" y="0"/>
            <a:ext cx="8991600" cy="6705600"/>
            <a:chOff x="48" y="0"/>
            <a:chExt cx="5664" cy="4224"/>
          </a:xfrm>
        </p:grpSpPr>
        <p:sp>
          <p:nvSpPr>
            <p:cNvPr id="3082" name="Line 10"/>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83" name="Line 11"/>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84" name="Line 12"/>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3085" name="Line 13"/>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3086" name="Group 14"/>
            <p:cNvGrpSpPr>
              <a:grpSpLocks/>
            </p:cNvGrpSpPr>
            <p:nvPr/>
          </p:nvGrpSpPr>
          <p:grpSpPr bwMode="auto">
            <a:xfrm>
              <a:off x="48" y="0"/>
              <a:ext cx="5664" cy="4224"/>
              <a:chOff x="48" y="0"/>
              <a:chExt cx="5664" cy="4272"/>
            </a:xfrm>
          </p:grpSpPr>
          <p:pic>
            <p:nvPicPr>
              <p:cNvPr id="3087" name="Picture 15" descr="BAR01"/>
              <p:cNvPicPr>
                <a:picLocks noChangeAspect="1" noChangeArrowheads="1"/>
              </p:cNvPicPr>
              <p:nvPr/>
            </p:nvPicPr>
            <p:blipFill>
              <a:blip r:embed="rId3"/>
              <a:srcRect/>
              <a:stretch>
                <a:fillRect/>
              </a:stretch>
            </p:blipFill>
            <p:spPr bwMode="auto">
              <a:xfrm>
                <a:off x="336" y="4032"/>
                <a:ext cx="5088" cy="240"/>
              </a:xfrm>
              <a:prstGeom prst="rect">
                <a:avLst/>
              </a:prstGeom>
              <a:noFill/>
              <a:ln w="9525">
                <a:noFill/>
                <a:miter lim="800000"/>
                <a:headEnd/>
                <a:tailEnd/>
              </a:ln>
            </p:spPr>
          </p:pic>
          <p:pic>
            <p:nvPicPr>
              <p:cNvPr id="3088" name="Picture 16" descr="BAR01"/>
              <p:cNvPicPr>
                <a:picLocks noChangeAspect="1" noChangeArrowheads="1"/>
              </p:cNvPicPr>
              <p:nvPr/>
            </p:nvPicPr>
            <p:blipFill>
              <a:blip r:embed="rId4"/>
              <a:srcRect/>
              <a:stretch>
                <a:fillRect/>
              </a:stretch>
            </p:blipFill>
            <p:spPr bwMode="auto">
              <a:xfrm>
                <a:off x="336" y="48"/>
                <a:ext cx="5088" cy="240"/>
              </a:xfrm>
              <a:prstGeom prst="rect">
                <a:avLst/>
              </a:prstGeom>
              <a:noFill/>
              <a:ln w="9525">
                <a:noFill/>
                <a:miter lim="800000"/>
                <a:headEnd/>
                <a:tailEnd/>
              </a:ln>
            </p:spPr>
          </p:pic>
          <p:sp>
            <p:nvSpPr>
              <p:cNvPr id="34833" name="AutoShape 17"/>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34834" name="AutoShape 18"/>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34835" name="AutoShape 19"/>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34836" name="AutoShape 20"/>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
        <p:nvSpPr>
          <p:cNvPr id="3081" name="Text Box 21"/>
          <p:cNvSpPr txBox="1">
            <a:spLocks noChangeArrowheads="1"/>
          </p:cNvSpPr>
          <p:nvPr/>
        </p:nvSpPr>
        <p:spPr bwMode="auto">
          <a:xfrm>
            <a:off x="450850" y="3794125"/>
            <a:ext cx="8153400" cy="701675"/>
          </a:xfrm>
          <a:prstGeom prst="rect">
            <a:avLst/>
          </a:prstGeom>
          <a:noFill/>
          <a:ln w="38100" cmpd="dbl" algn="ctr">
            <a:noFill/>
            <a:miter lim="800000"/>
            <a:headEnd/>
            <a:tailEnd/>
          </a:ln>
        </p:spPr>
        <p:txBody>
          <a:bodyPr>
            <a:spAutoFit/>
          </a:bodyPr>
          <a:lstStyle/>
          <a:p>
            <a:pPr algn="ctr" eaLnBrk="1" hangingPunct="1">
              <a:spcBef>
                <a:spcPct val="50000"/>
              </a:spcBef>
            </a:pPr>
            <a:r>
              <a:rPr lang="en-US" sz="3200" b="1">
                <a:solidFill>
                  <a:srgbClr val="0000FF"/>
                </a:solidFill>
                <a:latin typeface="Arial" charset="0"/>
              </a:rPr>
              <a:t>LUYỆN TẬP VỀ CÂU KỂ : AI LÀ GÌ ?</a:t>
            </a:r>
            <a:r>
              <a:rPr lang="en-US" sz="4000" b="1">
                <a:solidFill>
                  <a:srgbClr val="0000FF"/>
                </a:solidFill>
                <a:latin typeface="Arial" charset="0"/>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p:cNvSpPr>
            <a:spLocks noGrp="1" noChangeArrowheads="1"/>
          </p:cNvSpPr>
          <p:nvPr>
            <p:ph type="title"/>
          </p:nvPr>
        </p:nvSpPr>
        <p:spPr>
          <a:xfrm>
            <a:off x="228600" y="2438400"/>
            <a:ext cx="8686800" cy="3657600"/>
          </a:xfrm>
          <a:prstGeom prst="horizontalScroll">
            <a:avLst>
              <a:gd name="adj" fmla="val 12500"/>
            </a:avLst>
          </a:prstGeom>
          <a:gradFill rotWithShape="1">
            <a:gsLst>
              <a:gs pos="0">
                <a:srgbClr val="00FF00">
                  <a:gamma/>
                  <a:shade val="46275"/>
                  <a:invGamma/>
                </a:srgbClr>
              </a:gs>
              <a:gs pos="50000">
                <a:srgbClr val="00FF00"/>
              </a:gs>
              <a:gs pos="100000">
                <a:srgbClr val="00FF00">
                  <a:gamma/>
                  <a:shade val="46275"/>
                  <a:invGamma/>
                </a:srgbClr>
              </a:gs>
            </a:gsLst>
            <a:lin ang="5400000" scaled="1"/>
          </a:gradFill>
        </p:spPr>
        <p:txBody>
          <a:bodyPr/>
          <a:lstStyle/>
          <a:p>
            <a:pPr eaLnBrk="1" hangingPunct="1">
              <a:defRPr/>
            </a:pPr>
            <a:r>
              <a:rPr lang="en-US" sz="2800" b="1" u="sng" smtClean="0">
                <a:solidFill>
                  <a:srgbClr val="000000"/>
                </a:solidFill>
                <a:effectLst>
                  <a:outerShdw blurRad="38100" dist="38100" dir="2700000" algn="tl">
                    <a:srgbClr val="FFFFFF"/>
                  </a:outerShdw>
                </a:effectLst>
                <a:latin typeface="Arial"/>
              </a:rPr>
              <a:t>Bài 3</a:t>
            </a:r>
            <a:r>
              <a:rPr lang="en-US" sz="2800" b="1" smtClean="0">
                <a:solidFill>
                  <a:srgbClr val="000000"/>
                </a:solidFill>
                <a:effectLst>
                  <a:outerShdw blurRad="38100" dist="38100" dir="2700000" algn="tl">
                    <a:srgbClr val="FFFFFF"/>
                  </a:outerShdw>
                </a:effectLst>
                <a:latin typeface="Arial"/>
              </a:rPr>
              <a:t>: Có lần, em cùng một số bạn trong lớp đến thăm bạn Hà bị ốm. Em giới thiệu với bố mẹ bạn Hà từng người trong nhóm. Hãy viết một đoạn văn ngắn kể lại chuyện đó, trong đoạn văn có sử dụng câu kể Ai là gì?</a:t>
            </a:r>
          </a:p>
        </p:txBody>
      </p:sp>
      <p:sp>
        <p:nvSpPr>
          <p:cNvPr id="11269" name="Line 5"/>
          <p:cNvSpPr>
            <a:spLocks noChangeShapeType="1"/>
          </p:cNvSpPr>
          <p:nvPr/>
        </p:nvSpPr>
        <p:spPr bwMode="auto">
          <a:xfrm>
            <a:off x="685800" y="4038600"/>
            <a:ext cx="3124200" cy="0"/>
          </a:xfrm>
          <a:prstGeom prst="line">
            <a:avLst/>
          </a:prstGeom>
          <a:noFill/>
          <a:ln w="38100">
            <a:solidFill>
              <a:srgbClr val="FF0000"/>
            </a:solidFill>
            <a:round/>
            <a:headEnd/>
            <a:tailEnd/>
          </a:ln>
        </p:spPr>
        <p:txBody>
          <a:bodyPr/>
          <a:lstStyle/>
          <a:p>
            <a:endParaRPr lang="en-US"/>
          </a:p>
        </p:txBody>
      </p:sp>
      <p:sp>
        <p:nvSpPr>
          <p:cNvPr id="11271" name="Line 7"/>
          <p:cNvSpPr>
            <a:spLocks noChangeShapeType="1"/>
          </p:cNvSpPr>
          <p:nvPr/>
        </p:nvSpPr>
        <p:spPr bwMode="auto">
          <a:xfrm>
            <a:off x="5791200" y="4038600"/>
            <a:ext cx="1524000" cy="0"/>
          </a:xfrm>
          <a:prstGeom prst="line">
            <a:avLst/>
          </a:prstGeom>
          <a:noFill/>
          <a:ln w="38100">
            <a:solidFill>
              <a:srgbClr val="FF0000"/>
            </a:solidFill>
            <a:round/>
            <a:headEnd/>
            <a:tailEnd/>
          </a:ln>
        </p:spPr>
        <p:txBody>
          <a:bodyPr/>
          <a:lstStyle/>
          <a:p>
            <a:endParaRPr lang="en-US"/>
          </a:p>
        </p:txBody>
      </p:sp>
      <p:sp>
        <p:nvSpPr>
          <p:cNvPr id="11275" name="Line 11"/>
          <p:cNvSpPr>
            <a:spLocks noChangeShapeType="1"/>
          </p:cNvSpPr>
          <p:nvPr/>
        </p:nvSpPr>
        <p:spPr bwMode="auto">
          <a:xfrm>
            <a:off x="3657600" y="5410200"/>
            <a:ext cx="4495800" cy="0"/>
          </a:xfrm>
          <a:prstGeom prst="line">
            <a:avLst/>
          </a:prstGeom>
          <a:noFill/>
          <a:ln w="38100">
            <a:solidFill>
              <a:srgbClr val="FF0000"/>
            </a:solidFill>
            <a:round/>
            <a:headEnd/>
            <a:tailEnd/>
          </a:ln>
        </p:spPr>
        <p:txBody>
          <a:bodyPr/>
          <a:lstStyle/>
          <a:p>
            <a:endParaRPr lang="en-US"/>
          </a:p>
        </p:txBody>
      </p:sp>
      <p:sp>
        <p:nvSpPr>
          <p:cNvPr id="11276" name="Line 12"/>
          <p:cNvSpPr>
            <a:spLocks noChangeShapeType="1"/>
          </p:cNvSpPr>
          <p:nvPr/>
        </p:nvSpPr>
        <p:spPr bwMode="auto">
          <a:xfrm>
            <a:off x="1524000" y="4876800"/>
            <a:ext cx="6324600" cy="0"/>
          </a:xfrm>
          <a:prstGeom prst="line">
            <a:avLst/>
          </a:prstGeom>
          <a:noFill/>
          <a:ln w="38100">
            <a:solidFill>
              <a:srgbClr val="FF0000"/>
            </a:solidFill>
            <a:round/>
            <a:headEnd/>
            <a:tailEnd/>
          </a:ln>
        </p:spPr>
        <p:txBody>
          <a:bodyPr/>
          <a:lstStyle/>
          <a:p>
            <a:endParaRPr lang="en-US"/>
          </a:p>
        </p:txBody>
      </p:sp>
      <p:sp>
        <p:nvSpPr>
          <p:cNvPr id="11277" name="AutoShape 13"/>
          <p:cNvSpPr>
            <a:spLocks noChangeArrowheads="1"/>
          </p:cNvSpPr>
          <p:nvPr/>
        </p:nvSpPr>
        <p:spPr bwMode="auto">
          <a:xfrm>
            <a:off x="533400" y="685800"/>
            <a:ext cx="8382000" cy="1371600"/>
          </a:xfrm>
          <a:prstGeom prst="ribbon2">
            <a:avLst>
              <a:gd name="adj1" fmla="val 12500"/>
              <a:gd name="adj2" fmla="val 50000"/>
            </a:avLst>
          </a:prstGeom>
          <a:solidFill>
            <a:schemeClr val="accent1"/>
          </a:solidFill>
          <a:ln w="9525">
            <a:solidFill>
              <a:schemeClr val="tx1"/>
            </a:solidFill>
            <a:round/>
            <a:headEnd/>
            <a:tailEnd/>
          </a:ln>
        </p:spPr>
        <p:txBody>
          <a:bodyPr wrap="none" anchor="ctr"/>
          <a:lstStyle/>
          <a:p>
            <a:pPr algn="ctr" eaLnBrk="1" hangingPunct="1"/>
            <a:r>
              <a:rPr lang="en-US" sz="2400" b="1">
                <a:solidFill>
                  <a:srgbClr val="FF0000"/>
                </a:solidFill>
                <a:latin typeface="Arial" charset="0"/>
              </a:rPr>
              <a:t>Làm bài </a:t>
            </a:r>
          </a:p>
          <a:p>
            <a:pPr algn="ctr" eaLnBrk="1" hangingPunct="1"/>
            <a:r>
              <a:rPr lang="en-US" sz="2400" b="1">
                <a:solidFill>
                  <a:srgbClr val="FF0000"/>
                </a:solidFill>
                <a:latin typeface="Arial" charset="0"/>
              </a:rPr>
              <a:t>ở vở bài tập giáo khoa</a:t>
            </a:r>
            <a:r>
              <a:rPr lang="en-US" b="1">
                <a:latin typeface="Arial" charset="0"/>
              </a:rPr>
              <a:t> </a:t>
            </a:r>
            <a:r>
              <a:rPr lang="en-US" sz="2400" b="1">
                <a:solidFill>
                  <a:srgbClr val="000000"/>
                </a:solidFill>
                <a:latin typeface="Arial" charset="0"/>
              </a:rPr>
              <a:t> </a:t>
            </a:r>
          </a:p>
        </p:txBody>
      </p:sp>
      <p:grpSp>
        <p:nvGrpSpPr>
          <p:cNvPr id="12296" name="Group 15"/>
          <p:cNvGrpSpPr>
            <a:grpSpLocks/>
          </p:cNvGrpSpPr>
          <p:nvPr/>
        </p:nvGrpSpPr>
        <p:grpSpPr bwMode="auto">
          <a:xfrm>
            <a:off x="0" y="0"/>
            <a:ext cx="9144000" cy="6858000"/>
            <a:chOff x="-48" y="0"/>
            <a:chExt cx="5808" cy="4320"/>
          </a:xfrm>
        </p:grpSpPr>
        <p:pic>
          <p:nvPicPr>
            <p:cNvPr id="12297" name="Picture 16" descr="n3"/>
            <p:cNvPicPr>
              <a:picLocks noChangeAspect="1" noChangeArrowheads="1"/>
            </p:cNvPicPr>
            <p:nvPr/>
          </p:nvPicPr>
          <p:blipFill>
            <a:blip r:embed="rId2"/>
            <a:srcRect/>
            <a:stretch>
              <a:fillRect/>
            </a:stretch>
          </p:blipFill>
          <p:spPr bwMode="auto">
            <a:xfrm>
              <a:off x="0" y="4263"/>
              <a:ext cx="5760" cy="57"/>
            </a:xfrm>
            <a:prstGeom prst="rect">
              <a:avLst/>
            </a:prstGeom>
            <a:noFill/>
            <a:ln w="9525">
              <a:noFill/>
              <a:miter lim="800000"/>
              <a:headEnd/>
              <a:tailEnd/>
            </a:ln>
          </p:spPr>
        </p:pic>
        <p:pic>
          <p:nvPicPr>
            <p:cNvPr id="12298" name="Picture 17" descr="n3"/>
            <p:cNvPicPr>
              <a:picLocks noChangeAspect="1" noChangeArrowheads="1"/>
            </p:cNvPicPr>
            <p:nvPr/>
          </p:nvPicPr>
          <p:blipFill>
            <a:blip r:embed="rId2"/>
            <a:srcRect/>
            <a:stretch>
              <a:fillRect/>
            </a:stretch>
          </p:blipFill>
          <p:spPr bwMode="auto">
            <a:xfrm>
              <a:off x="0" y="0"/>
              <a:ext cx="5760" cy="53"/>
            </a:xfrm>
            <a:prstGeom prst="rect">
              <a:avLst/>
            </a:prstGeom>
            <a:noFill/>
            <a:ln w="9525">
              <a:noFill/>
              <a:miter lim="800000"/>
              <a:headEnd/>
              <a:tailEnd/>
            </a:ln>
          </p:spPr>
        </p:pic>
        <p:pic>
          <p:nvPicPr>
            <p:cNvPr id="12299" name="Picture 18" descr="n3"/>
            <p:cNvPicPr>
              <a:picLocks noChangeAspect="1" noChangeArrowheads="1"/>
            </p:cNvPicPr>
            <p:nvPr/>
          </p:nvPicPr>
          <p:blipFill>
            <a:blip r:embed="rId2"/>
            <a:srcRect/>
            <a:stretch>
              <a:fillRect/>
            </a:stretch>
          </p:blipFill>
          <p:spPr bwMode="auto">
            <a:xfrm rot="5400000">
              <a:off x="-2175" y="2127"/>
              <a:ext cx="4320" cy="66"/>
            </a:xfrm>
            <a:prstGeom prst="rect">
              <a:avLst/>
            </a:prstGeom>
            <a:noFill/>
            <a:ln w="9525">
              <a:noFill/>
              <a:miter lim="800000"/>
              <a:headEnd/>
              <a:tailEnd/>
            </a:ln>
          </p:spPr>
        </p:pic>
        <p:pic>
          <p:nvPicPr>
            <p:cNvPr id="12300" name="Picture 19" descr="n3"/>
            <p:cNvPicPr>
              <a:picLocks noChangeAspect="1" noChangeArrowheads="1"/>
            </p:cNvPicPr>
            <p:nvPr/>
          </p:nvPicPr>
          <p:blipFill>
            <a:blip r:embed="rId2"/>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diamond(in)">
                                      <p:cBhvr>
                                        <p:cTn id="7" dur="2000"/>
                                        <p:tgtEl>
                                          <p:spTgt spid="112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1269"/>
                                        </p:tgtEl>
                                        <p:attrNameLst>
                                          <p:attrName>style.visibility</p:attrName>
                                        </p:attrNameLst>
                                      </p:cBhvr>
                                      <p:to>
                                        <p:strVal val="visible"/>
                                      </p:to>
                                    </p:set>
                                    <p:animEffect transition="in" filter="box(in)">
                                      <p:cBhvr>
                                        <p:cTn id="18" dur="500"/>
                                        <p:tgtEl>
                                          <p:spTgt spid="11269"/>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1271"/>
                                        </p:tgtEl>
                                        <p:attrNameLst>
                                          <p:attrName>style.visibility</p:attrName>
                                        </p:attrNameLst>
                                      </p:cBhvr>
                                      <p:to>
                                        <p:strVal val="visible"/>
                                      </p:to>
                                    </p:set>
                                    <p:animEffect transition="in" filter="box(in)">
                                      <p:cBhvr>
                                        <p:cTn id="21" dur="500"/>
                                        <p:tgtEl>
                                          <p:spTgt spid="11271"/>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1276"/>
                                        </p:tgtEl>
                                        <p:attrNameLst>
                                          <p:attrName>style.visibility</p:attrName>
                                        </p:attrNameLst>
                                      </p:cBhvr>
                                      <p:to>
                                        <p:strVal val="visible"/>
                                      </p:to>
                                    </p:set>
                                    <p:animEffect transition="in" filter="box(in)">
                                      <p:cBhvr>
                                        <p:cTn id="24" dur="500"/>
                                        <p:tgtEl>
                                          <p:spTgt spid="11276"/>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1275"/>
                                        </p:tgtEl>
                                        <p:attrNameLst>
                                          <p:attrName>style.visibility</p:attrName>
                                        </p:attrNameLst>
                                      </p:cBhvr>
                                      <p:to>
                                        <p:strVal val="visible"/>
                                      </p:to>
                                    </p:set>
                                    <p:animEffect transition="in" filter="box(in)">
                                      <p:cBhvr>
                                        <p:cTn id="27" dur="5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P spid="11271" grpId="0" animBg="1"/>
      <p:bldP spid="11275" grpId="0" animBg="1"/>
      <p:bldP spid="11276" grpId="0" animBg="1"/>
      <p:bldP spid="112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ChangeArrowheads="1"/>
          </p:cNvSpPr>
          <p:nvPr/>
        </p:nvSpPr>
        <p:spPr bwMode="auto">
          <a:xfrm>
            <a:off x="304800" y="1447800"/>
            <a:ext cx="8458200" cy="914400"/>
          </a:xfrm>
          <a:prstGeom prst="ribbon">
            <a:avLst>
              <a:gd name="adj1" fmla="val 12500"/>
              <a:gd name="adj2" fmla="val 50000"/>
            </a:avLst>
          </a:prstGeom>
          <a:gradFill rotWithShape="1">
            <a:gsLst>
              <a:gs pos="0">
                <a:srgbClr val="00FF00"/>
              </a:gs>
              <a:gs pos="50000">
                <a:srgbClr val="007600"/>
              </a:gs>
              <a:gs pos="100000">
                <a:srgbClr val="00FF00"/>
              </a:gs>
            </a:gsLst>
            <a:lin ang="5400000" scaled="1"/>
          </a:gradFill>
          <a:ln w="9525">
            <a:solidFill>
              <a:schemeClr val="tx1"/>
            </a:solidFill>
            <a:round/>
            <a:headEnd/>
            <a:tailEnd/>
          </a:ln>
        </p:spPr>
        <p:txBody>
          <a:bodyPr wrap="none" anchor="ctr"/>
          <a:lstStyle/>
          <a:p>
            <a:pPr algn="ctr" eaLnBrk="1" hangingPunct="1"/>
            <a:r>
              <a:rPr lang="en-US" sz="4000" b="1" u="sng">
                <a:latin typeface="Arial" charset="0"/>
              </a:rPr>
              <a:t>Bµi cò</a:t>
            </a:r>
            <a:r>
              <a:rPr lang="en-US" sz="3600" b="1">
                <a:latin typeface="Arial" charset="0"/>
              </a:rPr>
              <a:t> </a:t>
            </a:r>
          </a:p>
        </p:txBody>
      </p:sp>
      <p:sp>
        <p:nvSpPr>
          <p:cNvPr id="6151" name="AutoShape 7"/>
          <p:cNvSpPr>
            <a:spLocks noChangeArrowheads="1"/>
          </p:cNvSpPr>
          <p:nvPr/>
        </p:nvSpPr>
        <p:spPr bwMode="auto">
          <a:xfrm>
            <a:off x="381000" y="2362200"/>
            <a:ext cx="8458200" cy="1371600"/>
          </a:xfrm>
          <a:prstGeom prst="horizontalScroll">
            <a:avLst>
              <a:gd name="adj" fmla="val 12500"/>
            </a:avLst>
          </a:prstGeom>
          <a:gradFill rotWithShape="1">
            <a:gsLst>
              <a:gs pos="0">
                <a:srgbClr val="FF9900"/>
              </a:gs>
              <a:gs pos="100000">
                <a:srgbClr val="764700"/>
              </a:gs>
            </a:gsLst>
            <a:path path="rect">
              <a:fillToRect l="50000" t="50000" r="50000" b="50000"/>
            </a:path>
          </a:gradFill>
          <a:ln w="9525">
            <a:solidFill>
              <a:schemeClr val="tx1"/>
            </a:solidFill>
            <a:round/>
            <a:headEnd/>
            <a:tailEnd/>
          </a:ln>
        </p:spPr>
        <p:txBody>
          <a:bodyPr wrap="none" anchor="ctr"/>
          <a:lstStyle/>
          <a:p>
            <a:pPr eaLnBrk="1" hangingPunct="1"/>
            <a:r>
              <a:rPr lang="en-US" sz="2000" b="1">
                <a:latin typeface="Arial" charset="0"/>
              </a:rPr>
              <a:t> Hãy nêu các loại câu kể đã học ?</a:t>
            </a:r>
          </a:p>
        </p:txBody>
      </p:sp>
      <p:sp>
        <p:nvSpPr>
          <p:cNvPr id="6152" name="Text Box 8"/>
          <p:cNvSpPr txBox="1">
            <a:spLocks noChangeArrowheads="1"/>
          </p:cNvSpPr>
          <p:nvPr/>
        </p:nvSpPr>
        <p:spPr bwMode="auto">
          <a:xfrm>
            <a:off x="3886200" y="3124200"/>
            <a:ext cx="4953000" cy="396875"/>
          </a:xfrm>
          <a:prstGeom prst="rect">
            <a:avLst/>
          </a:prstGeom>
          <a:noFill/>
          <a:ln w="9525">
            <a:noFill/>
            <a:miter lim="800000"/>
            <a:headEnd/>
            <a:tailEnd/>
          </a:ln>
        </p:spPr>
        <p:txBody>
          <a:bodyPr>
            <a:spAutoFit/>
          </a:bodyPr>
          <a:lstStyle/>
          <a:p>
            <a:pPr eaLnBrk="1" hangingPunct="1">
              <a:spcBef>
                <a:spcPct val="50000"/>
              </a:spcBef>
            </a:pPr>
            <a:r>
              <a:rPr lang="en-US" sz="2000" b="1">
                <a:solidFill>
                  <a:srgbClr val="0000FF"/>
                </a:solidFill>
                <a:latin typeface="Arial" charset="0"/>
              </a:rPr>
              <a:t>( Ai làm gì?, Ai thế nào?, và Ai là gì? )</a:t>
            </a:r>
          </a:p>
        </p:txBody>
      </p:sp>
      <p:sp>
        <p:nvSpPr>
          <p:cNvPr id="6153" name="AutoShape 9"/>
          <p:cNvSpPr>
            <a:spLocks noChangeArrowheads="1"/>
          </p:cNvSpPr>
          <p:nvPr/>
        </p:nvSpPr>
        <p:spPr bwMode="auto">
          <a:xfrm>
            <a:off x="381000" y="3886200"/>
            <a:ext cx="8458200" cy="1219200"/>
          </a:xfrm>
          <a:prstGeom prst="horizontalScroll">
            <a:avLst>
              <a:gd name="adj" fmla="val 12500"/>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round/>
            <a:headEnd/>
            <a:tailEnd/>
          </a:ln>
          <a:effectLst/>
        </p:spPr>
        <p:txBody>
          <a:bodyPr wrap="none" anchor="ctr"/>
          <a:lstStyle/>
          <a:p>
            <a:pPr eaLnBrk="1" hangingPunct="1">
              <a:defRPr/>
            </a:pPr>
            <a:r>
              <a:rPr lang="en-US" sz="2000" b="1">
                <a:latin typeface="Arial"/>
              </a:rPr>
              <a:t> Nêu các bộ phận chính của câu kể  Ai là gì?</a:t>
            </a:r>
          </a:p>
        </p:txBody>
      </p:sp>
      <p:sp>
        <p:nvSpPr>
          <p:cNvPr id="6154" name="Text Box 10"/>
          <p:cNvSpPr txBox="1">
            <a:spLocks noChangeArrowheads="1"/>
          </p:cNvSpPr>
          <p:nvPr/>
        </p:nvSpPr>
        <p:spPr bwMode="auto">
          <a:xfrm>
            <a:off x="5684838" y="4572000"/>
            <a:ext cx="3230562" cy="396875"/>
          </a:xfrm>
          <a:prstGeom prst="rect">
            <a:avLst/>
          </a:prstGeom>
          <a:noFill/>
          <a:ln w="9525">
            <a:noFill/>
            <a:miter lim="800000"/>
            <a:headEnd/>
            <a:tailEnd/>
          </a:ln>
        </p:spPr>
        <p:txBody>
          <a:bodyPr>
            <a:spAutoFit/>
          </a:bodyPr>
          <a:lstStyle/>
          <a:p>
            <a:pPr eaLnBrk="1" hangingPunct="1">
              <a:spcBef>
                <a:spcPct val="50000"/>
              </a:spcBef>
            </a:pPr>
            <a:r>
              <a:rPr lang="en-US" sz="2000" b="1">
                <a:solidFill>
                  <a:srgbClr val="0000FF"/>
                </a:solidFill>
                <a:latin typeface="Arial" charset="0"/>
              </a:rPr>
              <a:t>( chủ ngữ và vị ngữ )</a:t>
            </a:r>
          </a:p>
        </p:txBody>
      </p:sp>
      <p:sp>
        <p:nvSpPr>
          <p:cNvPr id="6155" name="AutoShape 11"/>
          <p:cNvSpPr>
            <a:spLocks noChangeArrowheads="1"/>
          </p:cNvSpPr>
          <p:nvPr/>
        </p:nvSpPr>
        <p:spPr bwMode="auto">
          <a:xfrm>
            <a:off x="304800" y="5257800"/>
            <a:ext cx="8610600" cy="1447800"/>
          </a:xfrm>
          <a:prstGeom prst="horizontalScroll">
            <a:avLst>
              <a:gd name="adj" fmla="val 12500"/>
            </a:avLst>
          </a:prstGeom>
          <a:solidFill>
            <a:srgbClr val="0000FF"/>
          </a:solidFill>
          <a:ln w="9525">
            <a:solidFill>
              <a:schemeClr val="tx1"/>
            </a:solidFill>
            <a:round/>
            <a:headEnd/>
            <a:tailEnd/>
          </a:ln>
        </p:spPr>
        <p:txBody>
          <a:bodyPr wrap="none" anchor="ctr"/>
          <a:lstStyle/>
          <a:p>
            <a:pPr eaLnBrk="1" hangingPunct="1"/>
            <a:r>
              <a:rPr lang="en-US" sz="2000" b="1">
                <a:latin typeface="Arial" charset="0"/>
              </a:rPr>
              <a:t> Nêu tác dụng của câu kể Ai là gì ?</a:t>
            </a:r>
            <a:r>
              <a:rPr lang="en-US" sz="2000" b="1">
                <a:solidFill>
                  <a:srgbClr val="660033"/>
                </a:solidFill>
                <a:latin typeface="Arial" charset="0"/>
              </a:rPr>
              <a:t> </a:t>
            </a:r>
            <a:endParaRPr lang="en-US" sz="2000">
              <a:solidFill>
                <a:srgbClr val="660033"/>
              </a:solidFill>
              <a:latin typeface="Arial" charset="0"/>
            </a:endParaRPr>
          </a:p>
        </p:txBody>
      </p:sp>
      <p:sp>
        <p:nvSpPr>
          <p:cNvPr id="6156" name="Text Box 12"/>
          <p:cNvSpPr txBox="1">
            <a:spLocks noChangeArrowheads="1"/>
          </p:cNvSpPr>
          <p:nvPr/>
        </p:nvSpPr>
        <p:spPr bwMode="auto">
          <a:xfrm>
            <a:off x="4191000" y="6096000"/>
            <a:ext cx="5105400" cy="396875"/>
          </a:xfrm>
          <a:prstGeom prst="rect">
            <a:avLst/>
          </a:prstGeom>
          <a:noFill/>
          <a:ln w="9525">
            <a:noFill/>
            <a:miter lim="800000"/>
            <a:headEnd/>
            <a:tailEnd/>
          </a:ln>
        </p:spPr>
        <p:txBody>
          <a:bodyPr>
            <a:spAutoFit/>
          </a:bodyPr>
          <a:lstStyle/>
          <a:p>
            <a:pPr eaLnBrk="1" hangingPunct="1">
              <a:spcBef>
                <a:spcPct val="50000"/>
              </a:spcBef>
            </a:pPr>
            <a:r>
              <a:rPr lang="en-US" sz="2000" b="1">
                <a:solidFill>
                  <a:srgbClr val="FF0000"/>
                </a:solidFill>
                <a:latin typeface="Arial" charset="0"/>
              </a:rPr>
              <a:t>(là</a:t>
            </a:r>
            <a:r>
              <a:rPr lang="en-US" sz="2000">
                <a:solidFill>
                  <a:srgbClr val="FF0000"/>
                </a:solidFill>
                <a:latin typeface="Arial" charset="0"/>
              </a:rPr>
              <a:t> </a:t>
            </a:r>
            <a:r>
              <a:rPr lang="en-US" sz="2000" b="1">
                <a:solidFill>
                  <a:srgbClr val="FF0000"/>
                </a:solidFill>
                <a:latin typeface="Arial" charset="0"/>
              </a:rPr>
              <a:t>giới thiệu và </a:t>
            </a:r>
            <a:r>
              <a:rPr lang="en-US" sz="2000">
                <a:solidFill>
                  <a:srgbClr val="FF0000"/>
                </a:solidFill>
                <a:latin typeface="Arial" charset="0"/>
              </a:rPr>
              <a:t> </a:t>
            </a:r>
            <a:r>
              <a:rPr lang="en-US" sz="2000" b="1">
                <a:solidFill>
                  <a:srgbClr val="FF0000"/>
                </a:solidFill>
                <a:latin typeface="Arial" charset="0"/>
              </a:rPr>
              <a:t>nhận định về sự vật</a:t>
            </a:r>
            <a:r>
              <a:rPr lang="en-US" sz="2000">
                <a:solidFill>
                  <a:srgbClr val="FF0000"/>
                </a:solidFill>
                <a:latin typeface="Arial" charset="0"/>
              </a:rPr>
              <a:t>. </a:t>
            </a:r>
            <a:r>
              <a:rPr lang="en-US" sz="2000" b="1">
                <a:solidFill>
                  <a:srgbClr val="FF0000"/>
                </a:solidFill>
                <a:latin typeface="Arial" charset="0"/>
              </a:rPr>
              <a:t>)</a:t>
            </a:r>
          </a:p>
        </p:txBody>
      </p:sp>
      <p:grpSp>
        <p:nvGrpSpPr>
          <p:cNvPr id="4105" name="Group 14"/>
          <p:cNvGrpSpPr>
            <a:grpSpLocks/>
          </p:cNvGrpSpPr>
          <p:nvPr/>
        </p:nvGrpSpPr>
        <p:grpSpPr bwMode="auto">
          <a:xfrm>
            <a:off x="0" y="0"/>
            <a:ext cx="9144000" cy="6858000"/>
            <a:chOff x="-48" y="0"/>
            <a:chExt cx="5808" cy="4320"/>
          </a:xfrm>
        </p:grpSpPr>
        <p:pic>
          <p:nvPicPr>
            <p:cNvPr id="4107" name="Picture 15" descr="n3"/>
            <p:cNvPicPr>
              <a:picLocks noChangeAspect="1" noChangeArrowheads="1"/>
            </p:cNvPicPr>
            <p:nvPr/>
          </p:nvPicPr>
          <p:blipFill>
            <a:blip r:embed="rId2"/>
            <a:srcRect/>
            <a:stretch>
              <a:fillRect/>
            </a:stretch>
          </p:blipFill>
          <p:spPr bwMode="auto">
            <a:xfrm>
              <a:off x="0" y="4263"/>
              <a:ext cx="5760" cy="57"/>
            </a:xfrm>
            <a:prstGeom prst="rect">
              <a:avLst/>
            </a:prstGeom>
            <a:noFill/>
            <a:ln w="9525">
              <a:noFill/>
              <a:miter lim="800000"/>
              <a:headEnd/>
              <a:tailEnd/>
            </a:ln>
          </p:spPr>
        </p:pic>
        <p:pic>
          <p:nvPicPr>
            <p:cNvPr id="4108" name="Picture 16" descr="n3"/>
            <p:cNvPicPr>
              <a:picLocks noChangeAspect="1" noChangeArrowheads="1"/>
            </p:cNvPicPr>
            <p:nvPr/>
          </p:nvPicPr>
          <p:blipFill>
            <a:blip r:embed="rId2"/>
            <a:srcRect/>
            <a:stretch>
              <a:fillRect/>
            </a:stretch>
          </p:blipFill>
          <p:spPr bwMode="auto">
            <a:xfrm>
              <a:off x="0" y="0"/>
              <a:ext cx="5760" cy="53"/>
            </a:xfrm>
            <a:prstGeom prst="rect">
              <a:avLst/>
            </a:prstGeom>
            <a:noFill/>
            <a:ln w="9525">
              <a:noFill/>
              <a:miter lim="800000"/>
              <a:headEnd/>
              <a:tailEnd/>
            </a:ln>
          </p:spPr>
        </p:pic>
        <p:pic>
          <p:nvPicPr>
            <p:cNvPr id="4109" name="Picture 17" descr="n3"/>
            <p:cNvPicPr>
              <a:picLocks noChangeAspect="1" noChangeArrowheads="1"/>
            </p:cNvPicPr>
            <p:nvPr/>
          </p:nvPicPr>
          <p:blipFill>
            <a:blip r:embed="rId2"/>
            <a:srcRect/>
            <a:stretch>
              <a:fillRect/>
            </a:stretch>
          </p:blipFill>
          <p:spPr bwMode="auto">
            <a:xfrm rot="5400000">
              <a:off x="-2175" y="2127"/>
              <a:ext cx="4320" cy="66"/>
            </a:xfrm>
            <a:prstGeom prst="rect">
              <a:avLst/>
            </a:prstGeom>
            <a:noFill/>
            <a:ln w="9525">
              <a:noFill/>
              <a:miter lim="800000"/>
              <a:headEnd/>
              <a:tailEnd/>
            </a:ln>
          </p:spPr>
        </p:pic>
        <p:pic>
          <p:nvPicPr>
            <p:cNvPr id="4110" name="Picture 18" descr="n3"/>
            <p:cNvPicPr>
              <a:picLocks noChangeAspect="1" noChangeArrowheads="1"/>
            </p:cNvPicPr>
            <p:nvPr/>
          </p:nvPicPr>
          <p:blipFill>
            <a:blip r:embed="rId2"/>
            <a:srcRect/>
            <a:stretch>
              <a:fillRect/>
            </a:stretch>
          </p:blipFill>
          <p:spPr bwMode="auto">
            <a:xfrm rot="16200000" flipH="1">
              <a:off x="3575" y="2135"/>
              <a:ext cx="4320" cy="50"/>
            </a:xfrm>
            <a:prstGeom prst="rect">
              <a:avLst/>
            </a:prstGeom>
            <a:noFill/>
            <a:ln w="9525">
              <a:noFill/>
              <a:miter lim="800000"/>
              <a:headEnd/>
              <a:tailEnd/>
            </a:ln>
          </p:spPr>
        </p:pic>
      </p:grpSp>
      <p:sp>
        <p:nvSpPr>
          <p:cNvPr id="4106" name="Rectangle 20"/>
          <p:cNvSpPr>
            <a:spLocks noChangeArrowheads="1"/>
          </p:cNvSpPr>
          <p:nvPr/>
        </p:nvSpPr>
        <p:spPr bwMode="auto">
          <a:xfrm>
            <a:off x="762000" y="228600"/>
            <a:ext cx="30480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 </a:t>
            </a:r>
            <a:r>
              <a:rPr lang="en-US" sz="2400" b="1">
                <a:solidFill>
                  <a:srgbClr val="000000"/>
                </a:solidFill>
                <a:latin typeface="Arial" charset="0"/>
              </a:rPr>
              <a:t>Luyện từ và câu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1000"/>
                                        <p:tgtEl>
                                          <p:spTgt spid="6151"/>
                                        </p:tgtEl>
                                      </p:cBhvr>
                                    </p:animEffect>
                                    <p:anim calcmode="lin" valueType="num">
                                      <p:cBhvr>
                                        <p:cTn id="8" dur="1000" fill="hold"/>
                                        <p:tgtEl>
                                          <p:spTgt spid="6151"/>
                                        </p:tgtEl>
                                        <p:attrNameLst>
                                          <p:attrName>ppt_x</p:attrName>
                                        </p:attrNameLst>
                                      </p:cBhvr>
                                      <p:tavLst>
                                        <p:tav tm="0">
                                          <p:val>
                                            <p:strVal val="#ppt_x"/>
                                          </p:val>
                                        </p:tav>
                                        <p:tav tm="100000">
                                          <p:val>
                                            <p:strVal val="#ppt_x"/>
                                          </p:val>
                                        </p:tav>
                                      </p:tavLst>
                                    </p:anim>
                                    <p:anim calcmode="lin" valueType="num">
                                      <p:cBhvr>
                                        <p:cTn id="9" dur="1000" fill="hold"/>
                                        <p:tgtEl>
                                          <p:spTgt spid="615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6152"/>
                                        </p:tgtEl>
                                        <p:attrNameLst>
                                          <p:attrName>style.visibility</p:attrName>
                                        </p:attrNameLst>
                                      </p:cBhvr>
                                      <p:to>
                                        <p:strVal val="visible"/>
                                      </p:to>
                                    </p:set>
                                    <p:animEffect transition="in" filter="fade">
                                      <p:cBhvr>
                                        <p:cTn id="14" dur="800" decel="100000"/>
                                        <p:tgtEl>
                                          <p:spTgt spid="6152"/>
                                        </p:tgtEl>
                                      </p:cBhvr>
                                    </p:animEffect>
                                    <p:anim calcmode="lin" valueType="num">
                                      <p:cBhvr>
                                        <p:cTn id="15" dur="800" decel="100000" fill="hold"/>
                                        <p:tgtEl>
                                          <p:spTgt spid="6152"/>
                                        </p:tgtEl>
                                        <p:attrNameLst>
                                          <p:attrName>style.rotation</p:attrName>
                                        </p:attrNameLst>
                                      </p:cBhvr>
                                      <p:tavLst>
                                        <p:tav tm="0">
                                          <p:val>
                                            <p:fltVal val="-90"/>
                                          </p:val>
                                        </p:tav>
                                        <p:tav tm="100000">
                                          <p:val>
                                            <p:fltVal val="0"/>
                                          </p:val>
                                        </p:tav>
                                      </p:tavLst>
                                    </p:anim>
                                    <p:anim calcmode="lin" valueType="num">
                                      <p:cBhvr>
                                        <p:cTn id="16" dur="800" decel="100000" fill="hold"/>
                                        <p:tgtEl>
                                          <p:spTgt spid="6152"/>
                                        </p:tgtEl>
                                        <p:attrNameLst>
                                          <p:attrName>ppt_x</p:attrName>
                                        </p:attrNameLst>
                                      </p:cBhvr>
                                      <p:tavLst>
                                        <p:tav tm="0">
                                          <p:val>
                                            <p:strVal val="#ppt_x+0.4"/>
                                          </p:val>
                                        </p:tav>
                                        <p:tav tm="100000">
                                          <p:val>
                                            <p:strVal val="#ppt_x-0.05"/>
                                          </p:val>
                                        </p:tav>
                                      </p:tavLst>
                                    </p:anim>
                                    <p:anim calcmode="lin" valueType="num">
                                      <p:cBhvr>
                                        <p:cTn id="17" dur="800" decel="100000" fill="hold"/>
                                        <p:tgtEl>
                                          <p:spTgt spid="6152"/>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6152"/>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6152"/>
                                        </p:tgtEl>
                                        <p:attrNameLst>
                                          <p:attrName>ppt_y</p:attrName>
                                        </p:attrNameLst>
                                      </p:cBhvr>
                                      <p:tavLst>
                                        <p:tav tm="0">
                                          <p:val>
                                            <p:strVal val="#ppt_y+0.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153"/>
                                        </p:tgtEl>
                                        <p:attrNameLst>
                                          <p:attrName>style.visibility</p:attrName>
                                        </p:attrNameLst>
                                      </p:cBhvr>
                                      <p:to>
                                        <p:strVal val="visible"/>
                                      </p:to>
                                    </p:set>
                                    <p:animEffect transition="in" filter="fade">
                                      <p:cBhvr>
                                        <p:cTn id="24" dur="1000"/>
                                        <p:tgtEl>
                                          <p:spTgt spid="6153"/>
                                        </p:tgtEl>
                                      </p:cBhvr>
                                    </p:animEffect>
                                    <p:anim calcmode="lin" valueType="num">
                                      <p:cBhvr>
                                        <p:cTn id="25" dur="1000" fill="hold"/>
                                        <p:tgtEl>
                                          <p:spTgt spid="6153"/>
                                        </p:tgtEl>
                                        <p:attrNameLst>
                                          <p:attrName>ppt_x</p:attrName>
                                        </p:attrNameLst>
                                      </p:cBhvr>
                                      <p:tavLst>
                                        <p:tav tm="0">
                                          <p:val>
                                            <p:strVal val="#ppt_x"/>
                                          </p:val>
                                        </p:tav>
                                        <p:tav tm="100000">
                                          <p:val>
                                            <p:strVal val="#ppt_x"/>
                                          </p:val>
                                        </p:tav>
                                      </p:tavLst>
                                    </p:anim>
                                    <p:anim calcmode="lin" valueType="num">
                                      <p:cBhvr>
                                        <p:cTn id="26" dur="1000" fill="hold"/>
                                        <p:tgtEl>
                                          <p:spTgt spid="6153"/>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6154"/>
                                        </p:tgtEl>
                                        <p:attrNameLst>
                                          <p:attrName>style.visibility</p:attrName>
                                        </p:attrNameLst>
                                      </p:cBhvr>
                                      <p:to>
                                        <p:strVal val="visible"/>
                                      </p:to>
                                    </p:set>
                                    <p:anim calcmode="lin" valueType="num">
                                      <p:cBhvr>
                                        <p:cTn id="31" dur="500" decel="50000" fill="hold">
                                          <p:stCondLst>
                                            <p:cond delay="0"/>
                                          </p:stCondLst>
                                        </p:cTn>
                                        <p:tgtEl>
                                          <p:spTgt spid="6154"/>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154"/>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154"/>
                                        </p:tgtEl>
                                        <p:attrNameLst>
                                          <p:attrName>ppt_w</p:attrName>
                                        </p:attrNameLst>
                                      </p:cBhvr>
                                      <p:tavLst>
                                        <p:tav tm="0">
                                          <p:val>
                                            <p:strVal val="#ppt_w*.05"/>
                                          </p:val>
                                        </p:tav>
                                        <p:tav tm="100000">
                                          <p:val>
                                            <p:strVal val="#ppt_w"/>
                                          </p:val>
                                        </p:tav>
                                      </p:tavLst>
                                    </p:anim>
                                    <p:anim calcmode="lin" valueType="num">
                                      <p:cBhvr>
                                        <p:cTn id="34" dur="1000" fill="hold"/>
                                        <p:tgtEl>
                                          <p:spTgt spid="6154"/>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154"/>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154"/>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154"/>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15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6155"/>
                                        </p:tgtEl>
                                        <p:attrNameLst>
                                          <p:attrName>style.visibility</p:attrName>
                                        </p:attrNameLst>
                                      </p:cBhvr>
                                      <p:to>
                                        <p:strVal val="visible"/>
                                      </p:to>
                                    </p:set>
                                    <p:anim calcmode="lin" valueType="num">
                                      <p:cBhvr>
                                        <p:cTn id="43" dur="1000" fill="hold"/>
                                        <p:tgtEl>
                                          <p:spTgt spid="6155"/>
                                        </p:tgtEl>
                                        <p:attrNameLst>
                                          <p:attrName>ppt_w</p:attrName>
                                        </p:attrNameLst>
                                      </p:cBhvr>
                                      <p:tavLst>
                                        <p:tav tm="0">
                                          <p:val>
                                            <p:fltVal val="0"/>
                                          </p:val>
                                        </p:tav>
                                        <p:tav tm="100000">
                                          <p:val>
                                            <p:strVal val="#ppt_w"/>
                                          </p:val>
                                        </p:tav>
                                      </p:tavLst>
                                    </p:anim>
                                    <p:anim calcmode="lin" valueType="num">
                                      <p:cBhvr>
                                        <p:cTn id="44" dur="1000" fill="hold"/>
                                        <p:tgtEl>
                                          <p:spTgt spid="6155"/>
                                        </p:tgtEl>
                                        <p:attrNameLst>
                                          <p:attrName>ppt_h</p:attrName>
                                        </p:attrNameLst>
                                      </p:cBhvr>
                                      <p:tavLst>
                                        <p:tav tm="0">
                                          <p:val>
                                            <p:fltVal val="0"/>
                                          </p:val>
                                        </p:tav>
                                        <p:tav tm="100000">
                                          <p:val>
                                            <p:strVal val="#ppt_h"/>
                                          </p:val>
                                        </p:tav>
                                      </p:tavLst>
                                    </p:anim>
                                    <p:anim calcmode="lin" valueType="num">
                                      <p:cBhvr>
                                        <p:cTn id="45" dur="1000" fill="hold"/>
                                        <p:tgtEl>
                                          <p:spTgt spid="6155"/>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615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6156"/>
                                        </p:tgtEl>
                                        <p:attrNameLst>
                                          <p:attrName>style.visibility</p:attrName>
                                        </p:attrNameLst>
                                      </p:cBhvr>
                                      <p:to>
                                        <p:strVal val="visible"/>
                                      </p:to>
                                    </p:set>
                                    <p:animEffect transition="in" filter="fade">
                                      <p:cBhvr>
                                        <p:cTn id="51" dur="800" decel="100000"/>
                                        <p:tgtEl>
                                          <p:spTgt spid="6156"/>
                                        </p:tgtEl>
                                      </p:cBhvr>
                                    </p:animEffect>
                                    <p:anim calcmode="lin" valueType="num">
                                      <p:cBhvr>
                                        <p:cTn id="52" dur="800" decel="100000" fill="hold"/>
                                        <p:tgtEl>
                                          <p:spTgt spid="6156"/>
                                        </p:tgtEl>
                                        <p:attrNameLst>
                                          <p:attrName>style.rotation</p:attrName>
                                        </p:attrNameLst>
                                      </p:cBhvr>
                                      <p:tavLst>
                                        <p:tav tm="0">
                                          <p:val>
                                            <p:fltVal val="-90"/>
                                          </p:val>
                                        </p:tav>
                                        <p:tav tm="100000">
                                          <p:val>
                                            <p:fltVal val="0"/>
                                          </p:val>
                                        </p:tav>
                                      </p:tavLst>
                                    </p:anim>
                                    <p:anim calcmode="lin" valueType="num">
                                      <p:cBhvr>
                                        <p:cTn id="53" dur="800" decel="100000" fill="hold"/>
                                        <p:tgtEl>
                                          <p:spTgt spid="6156"/>
                                        </p:tgtEl>
                                        <p:attrNameLst>
                                          <p:attrName>ppt_x</p:attrName>
                                        </p:attrNameLst>
                                      </p:cBhvr>
                                      <p:tavLst>
                                        <p:tav tm="0">
                                          <p:val>
                                            <p:strVal val="#ppt_x+0.4"/>
                                          </p:val>
                                        </p:tav>
                                        <p:tav tm="100000">
                                          <p:val>
                                            <p:strVal val="#ppt_x-0.05"/>
                                          </p:val>
                                        </p:tav>
                                      </p:tavLst>
                                    </p:anim>
                                    <p:anim calcmode="lin" valueType="num">
                                      <p:cBhvr>
                                        <p:cTn id="54" dur="800" decel="100000" fill="hold"/>
                                        <p:tgtEl>
                                          <p:spTgt spid="6156"/>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6156"/>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615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p:bldP spid="6153" grpId="0" animBg="1"/>
      <p:bldP spid="6154" grpId="0"/>
      <p:bldP spid="6155" grpId="0" animBg="1"/>
      <p:bldP spid="61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52400" y="304800"/>
            <a:ext cx="8991600" cy="519113"/>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0000FF"/>
                </a:solidFill>
                <a:latin typeface="Arial" charset="0"/>
              </a:rPr>
              <a:t>Luyện từ và câu :    Luyện tập về câu kể Ai là gì ?</a:t>
            </a:r>
          </a:p>
        </p:txBody>
      </p:sp>
      <p:sp>
        <p:nvSpPr>
          <p:cNvPr id="2054" name="Text Box 6"/>
          <p:cNvSpPr txBox="1">
            <a:spLocks noChangeArrowheads="1"/>
          </p:cNvSpPr>
          <p:nvPr/>
        </p:nvSpPr>
        <p:spPr bwMode="auto">
          <a:xfrm>
            <a:off x="304800" y="1066800"/>
            <a:ext cx="8839200" cy="10160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000000"/>
                </a:solidFill>
                <a:latin typeface="Arial" charset="0"/>
              </a:rPr>
              <a:t>Bài 1: Tìm câu kể Ai là gì ? và nêu tác dụng của mỗi câu </a:t>
            </a:r>
          </a:p>
          <a:p>
            <a:pPr eaLnBrk="1" hangingPunct="1">
              <a:spcBef>
                <a:spcPct val="50000"/>
              </a:spcBef>
            </a:pPr>
            <a:r>
              <a:rPr lang="en-US" sz="2400" b="1">
                <a:solidFill>
                  <a:srgbClr val="000000"/>
                </a:solidFill>
                <a:latin typeface="Arial" charset="0"/>
              </a:rPr>
              <a:t>( dùng để giới thiệu hay nhận định về sự vật )</a:t>
            </a:r>
          </a:p>
        </p:txBody>
      </p:sp>
      <p:sp>
        <p:nvSpPr>
          <p:cNvPr id="2055" name="Line 7"/>
          <p:cNvSpPr>
            <a:spLocks noChangeShapeType="1"/>
          </p:cNvSpPr>
          <p:nvPr/>
        </p:nvSpPr>
        <p:spPr bwMode="auto">
          <a:xfrm>
            <a:off x="1762125" y="1524000"/>
            <a:ext cx="1947863" cy="0"/>
          </a:xfrm>
          <a:prstGeom prst="line">
            <a:avLst/>
          </a:prstGeom>
          <a:noFill/>
          <a:ln w="25400">
            <a:solidFill>
              <a:srgbClr val="FF0000"/>
            </a:solidFill>
            <a:round/>
            <a:headEnd/>
            <a:tailEnd/>
          </a:ln>
        </p:spPr>
        <p:txBody>
          <a:bodyPr/>
          <a:lstStyle/>
          <a:p>
            <a:endParaRPr lang="en-US"/>
          </a:p>
        </p:txBody>
      </p:sp>
      <p:sp>
        <p:nvSpPr>
          <p:cNvPr id="2056" name="Line 8"/>
          <p:cNvSpPr>
            <a:spLocks noChangeShapeType="1"/>
          </p:cNvSpPr>
          <p:nvPr/>
        </p:nvSpPr>
        <p:spPr bwMode="auto">
          <a:xfrm flipV="1">
            <a:off x="4529138" y="1524000"/>
            <a:ext cx="3852862" cy="9525"/>
          </a:xfrm>
          <a:prstGeom prst="line">
            <a:avLst/>
          </a:prstGeom>
          <a:noFill/>
          <a:ln w="25400">
            <a:solidFill>
              <a:srgbClr val="FF0000"/>
            </a:solidFill>
            <a:round/>
            <a:headEnd/>
            <a:tailEnd/>
          </a:ln>
        </p:spPr>
        <p:txBody>
          <a:bodyPr/>
          <a:lstStyle/>
          <a:p>
            <a:endParaRPr lang="en-US"/>
          </a:p>
        </p:txBody>
      </p:sp>
      <p:pic>
        <p:nvPicPr>
          <p:cNvPr id="2058" name="Picture 10" descr="hoang dieuimages"/>
          <p:cNvPicPr>
            <a:picLocks noChangeAspect="1" noChangeArrowheads="1"/>
          </p:cNvPicPr>
          <p:nvPr/>
        </p:nvPicPr>
        <p:blipFill>
          <a:blip r:embed="rId2"/>
          <a:srcRect/>
          <a:stretch>
            <a:fillRect/>
          </a:stretch>
        </p:blipFill>
        <p:spPr bwMode="auto">
          <a:xfrm>
            <a:off x="215900" y="2209800"/>
            <a:ext cx="4267200" cy="4191000"/>
          </a:xfrm>
          <a:prstGeom prst="rect">
            <a:avLst/>
          </a:prstGeom>
          <a:noFill/>
          <a:ln w="9525">
            <a:solidFill>
              <a:srgbClr val="FF0000"/>
            </a:solidFill>
            <a:miter lim="800000"/>
            <a:headEnd/>
            <a:tailEnd/>
          </a:ln>
        </p:spPr>
      </p:pic>
      <p:sp>
        <p:nvSpPr>
          <p:cNvPr id="2059" name="Text Box 11"/>
          <p:cNvSpPr txBox="1">
            <a:spLocks noChangeArrowheads="1"/>
          </p:cNvSpPr>
          <p:nvPr/>
        </p:nvSpPr>
        <p:spPr bwMode="auto">
          <a:xfrm>
            <a:off x="457200" y="6400800"/>
            <a:ext cx="3200400" cy="457200"/>
          </a:xfrm>
          <a:prstGeom prst="rect">
            <a:avLst/>
          </a:prstGeom>
          <a:noFill/>
          <a:ln w="9525">
            <a:noFill/>
            <a:miter lim="800000"/>
            <a:headEnd/>
            <a:tailEnd/>
          </a:ln>
        </p:spPr>
        <p:txBody>
          <a:bodyPr>
            <a:spAutoFit/>
          </a:bodyPr>
          <a:lstStyle/>
          <a:p>
            <a:pPr algn="ctr" eaLnBrk="1" hangingPunct="1">
              <a:spcBef>
                <a:spcPct val="50000"/>
              </a:spcBef>
            </a:pPr>
            <a:r>
              <a:rPr lang="en-US" sz="2400" b="1" i="1">
                <a:solidFill>
                  <a:srgbClr val="0000FF"/>
                </a:solidFill>
                <a:latin typeface="Arial" charset="0"/>
              </a:rPr>
              <a:t>Hoàng Diệu</a:t>
            </a:r>
          </a:p>
        </p:txBody>
      </p:sp>
      <p:pic>
        <p:nvPicPr>
          <p:cNvPr id="2060" name="Picture 12" descr="nguyen tri phuong3313103499_1c805dac10"/>
          <p:cNvPicPr>
            <a:picLocks noChangeAspect="1" noChangeArrowheads="1"/>
          </p:cNvPicPr>
          <p:nvPr/>
        </p:nvPicPr>
        <p:blipFill>
          <a:blip r:embed="rId3"/>
          <a:srcRect/>
          <a:stretch>
            <a:fillRect/>
          </a:stretch>
        </p:blipFill>
        <p:spPr bwMode="auto">
          <a:xfrm>
            <a:off x="4787900" y="2209800"/>
            <a:ext cx="4343400" cy="4191000"/>
          </a:xfrm>
          <a:prstGeom prst="rect">
            <a:avLst/>
          </a:prstGeom>
          <a:noFill/>
          <a:ln w="9525">
            <a:solidFill>
              <a:srgbClr val="FF0000"/>
            </a:solidFill>
            <a:miter lim="800000"/>
            <a:headEnd/>
            <a:tailEnd/>
          </a:ln>
        </p:spPr>
      </p:pic>
      <p:sp>
        <p:nvSpPr>
          <p:cNvPr id="2061" name="Text Box 13"/>
          <p:cNvSpPr txBox="1">
            <a:spLocks noChangeArrowheads="1"/>
          </p:cNvSpPr>
          <p:nvPr/>
        </p:nvSpPr>
        <p:spPr bwMode="auto">
          <a:xfrm>
            <a:off x="5029200" y="6372225"/>
            <a:ext cx="3692525" cy="457200"/>
          </a:xfrm>
          <a:prstGeom prst="rect">
            <a:avLst/>
          </a:prstGeom>
          <a:noFill/>
          <a:ln w="9525">
            <a:noFill/>
            <a:miter lim="800000"/>
            <a:headEnd/>
            <a:tailEnd/>
          </a:ln>
        </p:spPr>
        <p:txBody>
          <a:bodyPr>
            <a:spAutoFit/>
          </a:bodyPr>
          <a:lstStyle/>
          <a:p>
            <a:pPr algn="ctr" eaLnBrk="1" hangingPunct="1">
              <a:spcBef>
                <a:spcPct val="50000"/>
              </a:spcBef>
            </a:pPr>
            <a:r>
              <a:rPr lang="en-US" sz="2400" b="1" i="1">
                <a:solidFill>
                  <a:srgbClr val="0000FF"/>
                </a:solidFill>
                <a:latin typeface="Arial" charset="0"/>
              </a:rPr>
              <a:t>Nguyễn Tri Phương</a:t>
            </a:r>
          </a:p>
        </p:txBody>
      </p:sp>
      <p:grpSp>
        <p:nvGrpSpPr>
          <p:cNvPr id="5130" name="Group 14"/>
          <p:cNvGrpSpPr>
            <a:grpSpLocks/>
          </p:cNvGrpSpPr>
          <p:nvPr/>
        </p:nvGrpSpPr>
        <p:grpSpPr bwMode="auto">
          <a:xfrm>
            <a:off x="0" y="0"/>
            <a:ext cx="9296400" cy="7010400"/>
            <a:chOff x="-48" y="0"/>
            <a:chExt cx="5808" cy="4320"/>
          </a:xfrm>
        </p:grpSpPr>
        <p:pic>
          <p:nvPicPr>
            <p:cNvPr id="5131" name="Picture 15" descr="n3"/>
            <p:cNvPicPr>
              <a:picLocks noChangeAspect="1" noChangeArrowheads="1"/>
            </p:cNvPicPr>
            <p:nvPr/>
          </p:nvPicPr>
          <p:blipFill>
            <a:blip r:embed="rId4"/>
            <a:srcRect/>
            <a:stretch>
              <a:fillRect/>
            </a:stretch>
          </p:blipFill>
          <p:spPr bwMode="auto">
            <a:xfrm>
              <a:off x="0" y="4263"/>
              <a:ext cx="5760" cy="57"/>
            </a:xfrm>
            <a:prstGeom prst="rect">
              <a:avLst/>
            </a:prstGeom>
            <a:noFill/>
            <a:ln w="9525">
              <a:noFill/>
              <a:miter lim="800000"/>
              <a:headEnd/>
              <a:tailEnd/>
            </a:ln>
          </p:spPr>
        </p:pic>
        <p:pic>
          <p:nvPicPr>
            <p:cNvPr id="5132" name="Picture 16" descr="n3"/>
            <p:cNvPicPr>
              <a:picLocks noChangeAspect="1" noChangeArrowheads="1"/>
            </p:cNvPicPr>
            <p:nvPr/>
          </p:nvPicPr>
          <p:blipFill>
            <a:blip r:embed="rId4"/>
            <a:srcRect/>
            <a:stretch>
              <a:fillRect/>
            </a:stretch>
          </p:blipFill>
          <p:spPr bwMode="auto">
            <a:xfrm>
              <a:off x="0" y="0"/>
              <a:ext cx="5760" cy="53"/>
            </a:xfrm>
            <a:prstGeom prst="rect">
              <a:avLst/>
            </a:prstGeom>
            <a:noFill/>
            <a:ln w="9525">
              <a:noFill/>
              <a:miter lim="800000"/>
              <a:headEnd/>
              <a:tailEnd/>
            </a:ln>
          </p:spPr>
        </p:pic>
        <p:pic>
          <p:nvPicPr>
            <p:cNvPr id="5133" name="Picture 17" descr="n3"/>
            <p:cNvPicPr>
              <a:picLocks noChangeAspect="1" noChangeArrowheads="1"/>
            </p:cNvPicPr>
            <p:nvPr/>
          </p:nvPicPr>
          <p:blipFill>
            <a:blip r:embed="rId4"/>
            <a:srcRect/>
            <a:stretch>
              <a:fillRect/>
            </a:stretch>
          </p:blipFill>
          <p:spPr bwMode="auto">
            <a:xfrm rot="5400000">
              <a:off x="-2175" y="2127"/>
              <a:ext cx="4320" cy="66"/>
            </a:xfrm>
            <a:prstGeom prst="rect">
              <a:avLst/>
            </a:prstGeom>
            <a:noFill/>
            <a:ln w="9525">
              <a:noFill/>
              <a:miter lim="800000"/>
              <a:headEnd/>
              <a:tailEnd/>
            </a:ln>
          </p:spPr>
        </p:pic>
        <p:pic>
          <p:nvPicPr>
            <p:cNvPr id="5134" name="Picture 18" descr="n3"/>
            <p:cNvPicPr>
              <a:picLocks noChangeAspect="1" noChangeArrowheads="1"/>
            </p:cNvPicPr>
            <p:nvPr/>
          </p:nvPicPr>
          <p:blipFill>
            <a:blip r:embed="rId4"/>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1000"/>
                                        <p:tgtEl>
                                          <p:spTgt spid="2054"/>
                                        </p:tgtEl>
                                      </p:cBhvr>
                                    </p:animEffect>
                                    <p:anim calcmode="lin" valueType="num">
                                      <p:cBhvr>
                                        <p:cTn id="8" dur="1000" fill="hold"/>
                                        <p:tgtEl>
                                          <p:spTgt spid="2054"/>
                                        </p:tgtEl>
                                        <p:attrNameLst>
                                          <p:attrName>ppt_x</p:attrName>
                                        </p:attrNameLst>
                                      </p:cBhvr>
                                      <p:tavLst>
                                        <p:tav tm="0">
                                          <p:val>
                                            <p:strVal val="#ppt_x"/>
                                          </p:val>
                                        </p:tav>
                                        <p:tav tm="100000">
                                          <p:val>
                                            <p:strVal val="#ppt_x"/>
                                          </p:val>
                                        </p:tav>
                                      </p:tavLst>
                                    </p:anim>
                                    <p:anim calcmode="lin" valueType="num">
                                      <p:cBhvr>
                                        <p:cTn id="9"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055"/>
                                        </p:tgtEl>
                                        <p:attrNameLst>
                                          <p:attrName>style.visibility</p:attrName>
                                        </p:attrNameLst>
                                      </p:cBhvr>
                                      <p:to>
                                        <p:strVal val="visible"/>
                                      </p:to>
                                    </p:set>
                                    <p:anim calcmode="lin" valueType="num">
                                      <p:cBhvr>
                                        <p:cTn id="14" dur="1000" fill="hold"/>
                                        <p:tgtEl>
                                          <p:spTgt spid="2055"/>
                                        </p:tgtEl>
                                        <p:attrNameLst>
                                          <p:attrName>ppt_x</p:attrName>
                                        </p:attrNameLst>
                                      </p:cBhvr>
                                      <p:tavLst>
                                        <p:tav tm="0">
                                          <p:val>
                                            <p:strVal val="#ppt_x-.2"/>
                                          </p:val>
                                        </p:tav>
                                        <p:tav tm="100000">
                                          <p:val>
                                            <p:strVal val="#ppt_x"/>
                                          </p:val>
                                        </p:tav>
                                      </p:tavLst>
                                    </p:anim>
                                    <p:anim calcmode="lin" valueType="num">
                                      <p:cBhvr>
                                        <p:cTn id="15" dur="1000" fill="hold"/>
                                        <p:tgtEl>
                                          <p:spTgt spid="205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0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056"/>
                                        </p:tgtEl>
                                        <p:attrNameLst>
                                          <p:attrName>style.visibility</p:attrName>
                                        </p:attrNameLst>
                                      </p:cBhvr>
                                      <p:to>
                                        <p:strVal val="visible"/>
                                      </p:to>
                                    </p:set>
                                    <p:anim calcmode="lin" valueType="num">
                                      <p:cBhvr>
                                        <p:cTn id="21" dur="1000" fill="hold"/>
                                        <p:tgtEl>
                                          <p:spTgt spid="2056"/>
                                        </p:tgtEl>
                                        <p:attrNameLst>
                                          <p:attrName>ppt_x</p:attrName>
                                        </p:attrNameLst>
                                      </p:cBhvr>
                                      <p:tavLst>
                                        <p:tav tm="0">
                                          <p:val>
                                            <p:strVal val="#ppt_x-.2"/>
                                          </p:val>
                                        </p:tav>
                                        <p:tav tm="100000">
                                          <p:val>
                                            <p:strVal val="#ppt_x"/>
                                          </p:val>
                                        </p:tav>
                                      </p:tavLst>
                                    </p:anim>
                                    <p:anim calcmode="lin" valueType="num">
                                      <p:cBhvr>
                                        <p:cTn id="22" dur="1000" fill="hold"/>
                                        <p:tgtEl>
                                          <p:spTgt spid="205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05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2058"/>
                                        </p:tgtEl>
                                        <p:attrNameLst>
                                          <p:attrName>style.visibility</p:attrName>
                                        </p:attrNameLst>
                                      </p:cBhvr>
                                      <p:to>
                                        <p:strVal val="visible"/>
                                      </p:to>
                                    </p:set>
                                    <p:animEffect transition="in" filter="fade">
                                      <p:cBhvr>
                                        <p:cTn id="28" dur="1000"/>
                                        <p:tgtEl>
                                          <p:spTgt spid="2058"/>
                                        </p:tgtEl>
                                      </p:cBhvr>
                                    </p:animEffect>
                                    <p:anim calcmode="lin" valueType="num">
                                      <p:cBhvr>
                                        <p:cTn id="29" dur="1000" fill="hold"/>
                                        <p:tgtEl>
                                          <p:spTgt spid="2058"/>
                                        </p:tgtEl>
                                        <p:attrNameLst>
                                          <p:attrName>ppt_x</p:attrName>
                                        </p:attrNameLst>
                                      </p:cBhvr>
                                      <p:tavLst>
                                        <p:tav tm="0">
                                          <p:val>
                                            <p:strVal val="#ppt_x"/>
                                          </p:val>
                                        </p:tav>
                                        <p:tav tm="100000">
                                          <p:val>
                                            <p:strVal val="#ppt_x"/>
                                          </p:val>
                                        </p:tav>
                                      </p:tavLst>
                                    </p:anim>
                                    <p:anim calcmode="lin" valueType="num">
                                      <p:cBhvr>
                                        <p:cTn id="30" dur="1000" fill="hold"/>
                                        <p:tgtEl>
                                          <p:spTgt spid="2058"/>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2059"/>
                                        </p:tgtEl>
                                        <p:attrNameLst>
                                          <p:attrName>style.visibility</p:attrName>
                                        </p:attrNameLst>
                                      </p:cBhvr>
                                      <p:to>
                                        <p:strVal val="visible"/>
                                      </p:to>
                                    </p:set>
                                    <p:animEffect transition="in" filter="fade">
                                      <p:cBhvr>
                                        <p:cTn id="33" dur="1000"/>
                                        <p:tgtEl>
                                          <p:spTgt spid="2059"/>
                                        </p:tgtEl>
                                      </p:cBhvr>
                                    </p:animEffect>
                                    <p:anim calcmode="lin" valueType="num">
                                      <p:cBhvr>
                                        <p:cTn id="34" dur="1000" fill="hold"/>
                                        <p:tgtEl>
                                          <p:spTgt spid="2059"/>
                                        </p:tgtEl>
                                        <p:attrNameLst>
                                          <p:attrName>ppt_x</p:attrName>
                                        </p:attrNameLst>
                                      </p:cBhvr>
                                      <p:tavLst>
                                        <p:tav tm="0">
                                          <p:val>
                                            <p:strVal val="#ppt_x"/>
                                          </p:val>
                                        </p:tav>
                                        <p:tav tm="100000">
                                          <p:val>
                                            <p:strVal val="#ppt_x"/>
                                          </p:val>
                                        </p:tav>
                                      </p:tavLst>
                                    </p:anim>
                                    <p:anim calcmode="lin" valueType="num">
                                      <p:cBhvr>
                                        <p:cTn id="35" dur="1000" fill="hold"/>
                                        <p:tgtEl>
                                          <p:spTgt spid="2059"/>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nodeType="clickEffect">
                                  <p:stCondLst>
                                    <p:cond delay="0"/>
                                  </p:stCondLst>
                                  <p:childTnLst>
                                    <p:set>
                                      <p:cBhvr>
                                        <p:cTn id="39" dur="1" fill="hold">
                                          <p:stCondLst>
                                            <p:cond delay="0"/>
                                          </p:stCondLst>
                                        </p:cTn>
                                        <p:tgtEl>
                                          <p:spTgt spid="2060"/>
                                        </p:tgtEl>
                                        <p:attrNameLst>
                                          <p:attrName>style.visibility</p:attrName>
                                        </p:attrNameLst>
                                      </p:cBhvr>
                                      <p:to>
                                        <p:strVal val="visible"/>
                                      </p:to>
                                    </p:set>
                                    <p:animEffect transition="in" filter="fade">
                                      <p:cBhvr>
                                        <p:cTn id="40" dur="1000"/>
                                        <p:tgtEl>
                                          <p:spTgt spid="2060"/>
                                        </p:tgtEl>
                                      </p:cBhvr>
                                    </p:animEffect>
                                    <p:anim calcmode="lin" valueType="num">
                                      <p:cBhvr>
                                        <p:cTn id="41" dur="1000" fill="hold"/>
                                        <p:tgtEl>
                                          <p:spTgt spid="2060"/>
                                        </p:tgtEl>
                                        <p:attrNameLst>
                                          <p:attrName>ppt_x</p:attrName>
                                        </p:attrNameLst>
                                      </p:cBhvr>
                                      <p:tavLst>
                                        <p:tav tm="0">
                                          <p:val>
                                            <p:strVal val="#ppt_x"/>
                                          </p:val>
                                        </p:tav>
                                        <p:tav tm="100000">
                                          <p:val>
                                            <p:strVal val="#ppt_x"/>
                                          </p:val>
                                        </p:tav>
                                      </p:tavLst>
                                    </p:anim>
                                    <p:anim calcmode="lin" valueType="num">
                                      <p:cBhvr>
                                        <p:cTn id="42" dur="1000" fill="hold"/>
                                        <p:tgtEl>
                                          <p:spTgt spid="2060"/>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061"/>
                                        </p:tgtEl>
                                        <p:attrNameLst>
                                          <p:attrName>style.visibility</p:attrName>
                                        </p:attrNameLst>
                                      </p:cBhvr>
                                      <p:to>
                                        <p:strVal val="visible"/>
                                      </p:to>
                                    </p:set>
                                    <p:animEffect transition="in" filter="fade">
                                      <p:cBhvr>
                                        <p:cTn id="45" dur="1000"/>
                                        <p:tgtEl>
                                          <p:spTgt spid="2061"/>
                                        </p:tgtEl>
                                      </p:cBhvr>
                                    </p:animEffect>
                                    <p:anim calcmode="lin" valueType="num">
                                      <p:cBhvr>
                                        <p:cTn id="46" dur="1000" fill="hold"/>
                                        <p:tgtEl>
                                          <p:spTgt spid="2061"/>
                                        </p:tgtEl>
                                        <p:attrNameLst>
                                          <p:attrName>ppt_x</p:attrName>
                                        </p:attrNameLst>
                                      </p:cBhvr>
                                      <p:tavLst>
                                        <p:tav tm="0">
                                          <p:val>
                                            <p:strVal val="#ppt_x"/>
                                          </p:val>
                                        </p:tav>
                                        <p:tav tm="100000">
                                          <p:val>
                                            <p:strVal val="#ppt_x"/>
                                          </p:val>
                                        </p:tav>
                                      </p:tavLst>
                                    </p:anim>
                                    <p:anim calcmode="lin" valueType="num">
                                      <p:cBhvr>
                                        <p:cTn id="47" dur="1000" fill="hold"/>
                                        <p:tgtEl>
                                          <p:spTgt spid="20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animBg="1"/>
      <p:bldP spid="2056" grpId="0" animBg="1"/>
      <p:bldP spid="2059" grpId="0"/>
      <p:bldP spid="20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AutoShape 4"/>
          <p:cNvSpPr>
            <a:spLocks noChangeArrowheads="1"/>
          </p:cNvSpPr>
          <p:nvPr/>
        </p:nvSpPr>
        <p:spPr bwMode="auto">
          <a:xfrm>
            <a:off x="152400" y="76200"/>
            <a:ext cx="8915400" cy="2743200"/>
          </a:xfrm>
          <a:prstGeom prst="roundRect">
            <a:avLst>
              <a:gd name="adj" fmla="val 16667"/>
            </a:avLst>
          </a:prstGeom>
          <a:solidFill>
            <a:srgbClr val="00FFFF"/>
          </a:solidFill>
          <a:ln w="9525">
            <a:solidFill>
              <a:schemeClr val="tx1"/>
            </a:solidFill>
            <a:round/>
            <a:headEnd/>
            <a:tailEnd/>
          </a:ln>
        </p:spPr>
        <p:txBody>
          <a:bodyPr wrap="none" anchor="ctr"/>
          <a:lstStyle/>
          <a:p>
            <a:pPr eaLnBrk="1" hangingPunct="1"/>
            <a:r>
              <a:rPr lang="en-US" sz="2400" b="1">
                <a:solidFill>
                  <a:srgbClr val="660033"/>
                </a:solidFill>
                <a:latin typeface="Arial" charset="0"/>
              </a:rPr>
              <a:t>Nguyễn Tri Phương là người Thừa Thiên. </a:t>
            </a:r>
          </a:p>
          <a:p>
            <a:pPr eaLnBrk="1" hangingPunct="1"/>
            <a:r>
              <a:rPr lang="en-US" sz="2400" b="1">
                <a:solidFill>
                  <a:srgbClr val="660033"/>
                </a:solidFill>
                <a:latin typeface="Arial" charset="0"/>
              </a:rPr>
              <a:t>Hoàng Diệu quê ở Quảng Nam. </a:t>
            </a:r>
          </a:p>
          <a:p>
            <a:pPr eaLnBrk="1" hangingPunct="1"/>
            <a:r>
              <a:rPr lang="en-US" sz="2400" b="1">
                <a:solidFill>
                  <a:srgbClr val="660033"/>
                </a:solidFill>
                <a:latin typeface="Arial" charset="0"/>
              </a:rPr>
              <a:t>Cả hai ông đều không phải là người Hà Nội. </a:t>
            </a:r>
          </a:p>
          <a:p>
            <a:pPr eaLnBrk="1" hangingPunct="1"/>
            <a:r>
              <a:rPr lang="en-US" sz="2400" b="1">
                <a:solidFill>
                  <a:srgbClr val="660033"/>
                </a:solidFill>
                <a:latin typeface="Arial" charset="0"/>
              </a:rPr>
              <a:t>Nhưng các ông đã anh dũng hy sinh bảo vệ thành Hà Nội</a:t>
            </a:r>
          </a:p>
          <a:p>
            <a:pPr eaLnBrk="1" hangingPunct="1"/>
            <a:r>
              <a:rPr lang="en-US" sz="2400" b="1">
                <a:solidFill>
                  <a:srgbClr val="660033"/>
                </a:solidFill>
                <a:latin typeface="Arial" charset="0"/>
              </a:rPr>
              <a:t> trong hai cuộc chiến đấu giữ thành năm 1873 và 1822.</a:t>
            </a:r>
          </a:p>
          <a:p>
            <a:pPr eaLnBrk="1" hangingPunct="1"/>
            <a:r>
              <a:rPr lang="en-US" sz="2400" b="1">
                <a:solidFill>
                  <a:srgbClr val="660033"/>
                </a:solidFill>
                <a:latin typeface="Arial" charset="0"/>
              </a:rPr>
              <a:t>Ở trung tâm Hà Nội ngày nay có hai đường phố đẹp </a:t>
            </a:r>
          </a:p>
          <a:p>
            <a:pPr eaLnBrk="1" hangingPunct="1"/>
            <a:r>
              <a:rPr lang="en-US" sz="2400" b="1">
                <a:solidFill>
                  <a:srgbClr val="660033"/>
                </a:solidFill>
                <a:latin typeface="Arial" charset="0"/>
              </a:rPr>
              <a:t>mang tên hai ông.</a:t>
            </a:r>
          </a:p>
        </p:txBody>
      </p:sp>
      <p:pic>
        <p:nvPicPr>
          <p:cNvPr id="6147" name="Picture 7" descr="hoang dieuimages"/>
          <p:cNvPicPr>
            <a:picLocks noChangeAspect="1" noChangeArrowheads="1"/>
          </p:cNvPicPr>
          <p:nvPr/>
        </p:nvPicPr>
        <p:blipFill>
          <a:blip r:embed="rId2"/>
          <a:srcRect/>
          <a:stretch>
            <a:fillRect/>
          </a:stretch>
        </p:blipFill>
        <p:spPr bwMode="auto">
          <a:xfrm>
            <a:off x="0" y="2971800"/>
            <a:ext cx="4419600" cy="3886200"/>
          </a:xfrm>
          <a:prstGeom prst="rect">
            <a:avLst/>
          </a:prstGeom>
          <a:noFill/>
          <a:ln w="9525">
            <a:solidFill>
              <a:srgbClr val="FF0000"/>
            </a:solidFill>
            <a:miter lim="800000"/>
            <a:headEnd/>
            <a:tailEnd/>
          </a:ln>
        </p:spPr>
      </p:pic>
      <p:pic>
        <p:nvPicPr>
          <p:cNvPr id="6148" name="Picture 8" descr="nguyen tri phuong3313103499_1c805dac10"/>
          <p:cNvPicPr>
            <a:picLocks noChangeAspect="1" noChangeArrowheads="1"/>
          </p:cNvPicPr>
          <p:nvPr/>
        </p:nvPicPr>
        <p:blipFill>
          <a:blip r:embed="rId3"/>
          <a:srcRect/>
          <a:stretch>
            <a:fillRect/>
          </a:stretch>
        </p:blipFill>
        <p:spPr bwMode="auto">
          <a:xfrm>
            <a:off x="4495800" y="2971800"/>
            <a:ext cx="4648200" cy="3886200"/>
          </a:xfrm>
          <a:prstGeom prst="rect">
            <a:avLst/>
          </a:prstGeom>
          <a:noFill/>
          <a:ln w="9525">
            <a:solidFill>
              <a:srgbClr val="FF0000"/>
            </a:solidFill>
            <a:miter lim="800000"/>
            <a:headEnd/>
            <a:tailEnd/>
          </a:ln>
        </p:spPr>
      </p:pic>
      <p:sp>
        <p:nvSpPr>
          <p:cNvPr id="6149" name="Text Box 9"/>
          <p:cNvSpPr txBox="1">
            <a:spLocks noChangeArrowheads="1"/>
          </p:cNvSpPr>
          <p:nvPr/>
        </p:nvSpPr>
        <p:spPr bwMode="auto">
          <a:xfrm>
            <a:off x="381000" y="6324600"/>
            <a:ext cx="32004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99FF"/>
                </a:solidFill>
                <a:latin typeface="Arial" charset="0"/>
              </a:rPr>
              <a:t>Hoàng Diệu</a:t>
            </a:r>
          </a:p>
        </p:txBody>
      </p:sp>
      <p:sp>
        <p:nvSpPr>
          <p:cNvPr id="6150" name="Text Box 10"/>
          <p:cNvSpPr txBox="1">
            <a:spLocks noChangeArrowheads="1"/>
          </p:cNvSpPr>
          <p:nvPr/>
        </p:nvSpPr>
        <p:spPr bwMode="auto">
          <a:xfrm>
            <a:off x="5029200" y="6324600"/>
            <a:ext cx="3886200" cy="457200"/>
          </a:xfrm>
          <a:prstGeom prst="rect">
            <a:avLst/>
          </a:prstGeom>
          <a:noFill/>
          <a:ln w="9525">
            <a:noFill/>
            <a:miter lim="800000"/>
            <a:headEnd/>
            <a:tailEnd/>
          </a:ln>
        </p:spPr>
        <p:txBody>
          <a:bodyPr>
            <a:spAutoFit/>
          </a:bodyPr>
          <a:lstStyle/>
          <a:p>
            <a:pPr algn="ctr" eaLnBrk="1" hangingPunct="1">
              <a:spcBef>
                <a:spcPct val="50000"/>
              </a:spcBef>
            </a:pPr>
            <a:r>
              <a:rPr lang="en-US" sz="2400" b="1" i="1">
                <a:solidFill>
                  <a:srgbClr val="0000FF"/>
                </a:solidFill>
                <a:latin typeface="Arial" charset="0"/>
              </a:rPr>
              <a:t>Nguyễn Tri Phương</a:t>
            </a:r>
          </a:p>
        </p:txBody>
      </p:sp>
      <p:grpSp>
        <p:nvGrpSpPr>
          <p:cNvPr id="6151" name="Group 23"/>
          <p:cNvGrpSpPr>
            <a:grpSpLocks/>
          </p:cNvGrpSpPr>
          <p:nvPr/>
        </p:nvGrpSpPr>
        <p:grpSpPr bwMode="auto">
          <a:xfrm>
            <a:off x="0" y="0"/>
            <a:ext cx="9144000" cy="6858000"/>
            <a:chOff x="-48" y="0"/>
            <a:chExt cx="5808" cy="4320"/>
          </a:xfrm>
        </p:grpSpPr>
        <p:pic>
          <p:nvPicPr>
            <p:cNvPr id="6152" name="Picture 24" descr="n3"/>
            <p:cNvPicPr>
              <a:picLocks noChangeAspect="1" noChangeArrowheads="1"/>
            </p:cNvPicPr>
            <p:nvPr/>
          </p:nvPicPr>
          <p:blipFill>
            <a:blip r:embed="rId4"/>
            <a:srcRect/>
            <a:stretch>
              <a:fillRect/>
            </a:stretch>
          </p:blipFill>
          <p:spPr bwMode="auto">
            <a:xfrm>
              <a:off x="0" y="4263"/>
              <a:ext cx="5760" cy="57"/>
            </a:xfrm>
            <a:prstGeom prst="rect">
              <a:avLst/>
            </a:prstGeom>
            <a:noFill/>
            <a:ln w="9525">
              <a:noFill/>
              <a:miter lim="800000"/>
              <a:headEnd/>
              <a:tailEnd/>
            </a:ln>
          </p:spPr>
        </p:pic>
        <p:pic>
          <p:nvPicPr>
            <p:cNvPr id="6153" name="Picture 25" descr="n3"/>
            <p:cNvPicPr>
              <a:picLocks noChangeAspect="1" noChangeArrowheads="1"/>
            </p:cNvPicPr>
            <p:nvPr/>
          </p:nvPicPr>
          <p:blipFill>
            <a:blip r:embed="rId4"/>
            <a:srcRect/>
            <a:stretch>
              <a:fillRect/>
            </a:stretch>
          </p:blipFill>
          <p:spPr bwMode="auto">
            <a:xfrm>
              <a:off x="0" y="0"/>
              <a:ext cx="5760" cy="53"/>
            </a:xfrm>
            <a:prstGeom prst="rect">
              <a:avLst/>
            </a:prstGeom>
            <a:noFill/>
            <a:ln w="9525">
              <a:noFill/>
              <a:miter lim="800000"/>
              <a:headEnd/>
              <a:tailEnd/>
            </a:ln>
          </p:spPr>
        </p:pic>
        <p:pic>
          <p:nvPicPr>
            <p:cNvPr id="6154" name="Picture 26" descr="n3"/>
            <p:cNvPicPr>
              <a:picLocks noChangeAspect="1" noChangeArrowheads="1"/>
            </p:cNvPicPr>
            <p:nvPr/>
          </p:nvPicPr>
          <p:blipFill>
            <a:blip r:embed="rId4"/>
            <a:srcRect/>
            <a:stretch>
              <a:fillRect/>
            </a:stretch>
          </p:blipFill>
          <p:spPr bwMode="auto">
            <a:xfrm rot="5400000">
              <a:off x="-2175" y="2127"/>
              <a:ext cx="4320" cy="66"/>
            </a:xfrm>
            <a:prstGeom prst="rect">
              <a:avLst/>
            </a:prstGeom>
            <a:noFill/>
            <a:ln w="9525">
              <a:noFill/>
              <a:miter lim="800000"/>
              <a:headEnd/>
              <a:tailEnd/>
            </a:ln>
          </p:spPr>
        </p:pic>
        <p:pic>
          <p:nvPicPr>
            <p:cNvPr id="6155" name="Picture 27" descr="n3"/>
            <p:cNvPicPr>
              <a:picLocks noChangeAspect="1" noChangeArrowheads="1"/>
            </p:cNvPicPr>
            <p:nvPr/>
          </p:nvPicPr>
          <p:blipFill>
            <a:blip r:embed="rId4"/>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6388">
                                            <p:bg/>
                                          </p:spTgt>
                                        </p:tgtEl>
                                        <p:attrNameLst>
                                          <p:attrName>style.visibility</p:attrName>
                                        </p:attrNameLst>
                                      </p:cBhvr>
                                      <p:to>
                                        <p:strVal val="visible"/>
                                      </p:to>
                                    </p:set>
                                    <p:animEffect transition="in" filter="fade">
                                      <p:cBhvr>
                                        <p:cTn id="7" dur="800" decel="100000"/>
                                        <p:tgtEl>
                                          <p:spTgt spid="16388">
                                            <p:bg/>
                                          </p:spTgt>
                                        </p:tgtEl>
                                      </p:cBhvr>
                                    </p:animEffect>
                                    <p:anim calcmode="lin" valueType="num">
                                      <p:cBhvr>
                                        <p:cTn id="8" dur="800" decel="100000" fill="hold"/>
                                        <p:tgtEl>
                                          <p:spTgt spid="16388">
                                            <p:bg/>
                                          </p:spTgt>
                                        </p:tgtEl>
                                        <p:attrNameLst>
                                          <p:attrName>style.rotation</p:attrName>
                                        </p:attrNameLst>
                                      </p:cBhvr>
                                      <p:tavLst>
                                        <p:tav tm="0">
                                          <p:val>
                                            <p:fltVal val="-90"/>
                                          </p:val>
                                        </p:tav>
                                        <p:tav tm="100000">
                                          <p:val>
                                            <p:fltVal val="0"/>
                                          </p:val>
                                        </p:tav>
                                      </p:tavLst>
                                    </p:anim>
                                    <p:anim calcmode="lin" valueType="num">
                                      <p:cBhvr>
                                        <p:cTn id="9" dur="800" decel="100000" fill="hold"/>
                                        <p:tgtEl>
                                          <p:spTgt spid="16388">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6388">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8">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8">
                                            <p:bg/>
                                          </p:spTgt>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16388">
                                            <p:txEl>
                                              <p:pRg st="0" end="0"/>
                                            </p:txEl>
                                          </p:spTgt>
                                        </p:tgtEl>
                                        <p:attrNameLst>
                                          <p:attrName>style.visibility</p:attrName>
                                        </p:attrNameLst>
                                      </p:cBhvr>
                                      <p:to>
                                        <p:strVal val="visible"/>
                                      </p:to>
                                    </p:set>
                                    <p:animEffect transition="in" filter="fade">
                                      <p:cBhvr>
                                        <p:cTn id="15" dur="800" decel="100000"/>
                                        <p:tgtEl>
                                          <p:spTgt spid="16388">
                                            <p:txEl>
                                              <p:pRg st="0" end="0"/>
                                            </p:txEl>
                                          </p:spTgt>
                                        </p:tgtEl>
                                      </p:cBhvr>
                                    </p:animEffect>
                                    <p:anim calcmode="lin" valueType="num">
                                      <p:cBhvr>
                                        <p:cTn id="16" dur="800" decel="100000" fill="hold"/>
                                        <p:tgtEl>
                                          <p:spTgt spid="16388">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6388">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6388">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6388">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6388">
                                            <p:txEl>
                                              <p:pRg st="0" end="0"/>
                                            </p:txEl>
                                          </p:spTgt>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16388">
                                            <p:txEl>
                                              <p:pRg st="1" end="1"/>
                                            </p:txEl>
                                          </p:spTgt>
                                        </p:tgtEl>
                                        <p:attrNameLst>
                                          <p:attrName>style.visibility</p:attrName>
                                        </p:attrNameLst>
                                      </p:cBhvr>
                                      <p:to>
                                        <p:strVal val="visible"/>
                                      </p:to>
                                    </p:set>
                                    <p:animEffect transition="in" filter="fade">
                                      <p:cBhvr>
                                        <p:cTn id="23" dur="800" decel="100000"/>
                                        <p:tgtEl>
                                          <p:spTgt spid="16388">
                                            <p:txEl>
                                              <p:pRg st="1" end="1"/>
                                            </p:txEl>
                                          </p:spTgt>
                                        </p:tgtEl>
                                      </p:cBhvr>
                                    </p:animEffect>
                                    <p:anim calcmode="lin" valueType="num">
                                      <p:cBhvr>
                                        <p:cTn id="24" dur="800" decel="100000" fill="hold"/>
                                        <p:tgtEl>
                                          <p:spTgt spid="16388">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16388">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16388">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6388">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6388">
                                            <p:txEl>
                                              <p:pRg st="1" end="1"/>
                                            </p:txEl>
                                          </p:spTgt>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iterate type="lt">
                                    <p:tmPct val="0"/>
                                  </p:iterate>
                                  <p:childTnLst>
                                    <p:set>
                                      <p:cBhvr>
                                        <p:cTn id="30" dur="1" fill="hold">
                                          <p:stCondLst>
                                            <p:cond delay="0"/>
                                          </p:stCondLst>
                                        </p:cTn>
                                        <p:tgtEl>
                                          <p:spTgt spid="16388">
                                            <p:txEl>
                                              <p:pRg st="2" end="2"/>
                                            </p:txEl>
                                          </p:spTgt>
                                        </p:tgtEl>
                                        <p:attrNameLst>
                                          <p:attrName>style.visibility</p:attrName>
                                        </p:attrNameLst>
                                      </p:cBhvr>
                                      <p:to>
                                        <p:strVal val="visible"/>
                                      </p:to>
                                    </p:set>
                                    <p:animEffect transition="in" filter="fade">
                                      <p:cBhvr>
                                        <p:cTn id="31" dur="800" decel="100000"/>
                                        <p:tgtEl>
                                          <p:spTgt spid="16388">
                                            <p:txEl>
                                              <p:pRg st="2" end="2"/>
                                            </p:txEl>
                                          </p:spTgt>
                                        </p:tgtEl>
                                      </p:cBhvr>
                                    </p:animEffect>
                                    <p:anim calcmode="lin" valueType="num">
                                      <p:cBhvr>
                                        <p:cTn id="32" dur="800" decel="100000" fill="hold"/>
                                        <p:tgtEl>
                                          <p:spTgt spid="16388">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16388">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16388">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16388">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16388">
                                            <p:txEl>
                                              <p:pRg st="2" end="2"/>
                                            </p:txEl>
                                          </p:spTgt>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iterate type="lt">
                                    <p:tmPct val="0"/>
                                  </p:iterate>
                                  <p:childTnLst>
                                    <p:set>
                                      <p:cBhvr>
                                        <p:cTn id="38" dur="1" fill="hold">
                                          <p:stCondLst>
                                            <p:cond delay="0"/>
                                          </p:stCondLst>
                                        </p:cTn>
                                        <p:tgtEl>
                                          <p:spTgt spid="16388">
                                            <p:txEl>
                                              <p:pRg st="3" end="3"/>
                                            </p:txEl>
                                          </p:spTgt>
                                        </p:tgtEl>
                                        <p:attrNameLst>
                                          <p:attrName>style.visibility</p:attrName>
                                        </p:attrNameLst>
                                      </p:cBhvr>
                                      <p:to>
                                        <p:strVal val="visible"/>
                                      </p:to>
                                    </p:set>
                                    <p:animEffect transition="in" filter="fade">
                                      <p:cBhvr>
                                        <p:cTn id="39" dur="800" decel="100000"/>
                                        <p:tgtEl>
                                          <p:spTgt spid="16388">
                                            <p:txEl>
                                              <p:pRg st="3" end="3"/>
                                            </p:txEl>
                                          </p:spTgt>
                                        </p:tgtEl>
                                      </p:cBhvr>
                                    </p:animEffect>
                                    <p:anim calcmode="lin" valueType="num">
                                      <p:cBhvr>
                                        <p:cTn id="40" dur="800" decel="100000" fill="hold"/>
                                        <p:tgtEl>
                                          <p:spTgt spid="16388">
                                            <p:txEl>
                                              <p:pRg st="3" end="3"/>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16388">
                                            <p:txEl>
                                              <p:pRg st="3" end="3"/>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16388">
                                            <p:txEl>
                                              <p:pRg st="3" end="3"/>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6388">
                                            <p:txEl>
                                              <p:pRg st="3" end="3"/>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6388">
                                            <p:txEl>
                                              <p:pRg st="3" end="3"/>
                                            </p:txEl>
                                          </p:spTgt>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iterate type="lt">
                                    <p:tmPct val="0"/>
                                  </p:iterate>
                                  <p:childTnLst>
                                    <p:set>
                                      <p:cBhvr>
                                        <p:cTn id="46" dur="1" fill="hold">
                                          <p:stCondLst>
                                            <p:cond delay="0"/>
                                          </p:stCondLst>
                                        </p:cTn>
                                        <p:tgtEl>
                                          <p:spTgt spid="16388">
                                            <p:txEl>
                                              <p:pRg st="4" end="4"/>
                                            </p:txEl>
                                          </p:spTgt>
                                        </p:tgtEl>
                                        <p:attrNameLst>
                                          <p:attrName>style.visibility</p:attrName>
                                        </p:attrNameLst>
                                      </p:cBhvr>
                                      <p:to>
                                        <p:strVal val="visible"/>
                                      </p:to>
                                    </p:set>
                                    <p:animEffect transition="in" filter="fade">
                                      <p:cBhvr>
                                        <p:cTn id="47" dur="800" decel="100000"/>
                                        <p:tgtEl>
                                          <p:spTgt spid="16388">
                                            <p:txEl>
                                              <p:pRg st="4" end="4"/>
                                            </p:txEl>
                                          </p:spTgt>
                                        </p:tgtEl>
                                      </p:cBhvr>
                                    </p:animEffect>
                                    <p:anim calcmode="lin" valueType="num">
                                      <p:cBhvr>
                                        <p:cTn id="48" dur="800" decel="100000" fill="hold"/>
                                        <p:tgtEl>
                                          <p:spTgt spid="16388">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6388">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6388">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6388">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6388">
                                            <p:txEl>
                                              <p:pRg st="4" end="4"/>
                                            </p:txEl>
                                          </p:spTgt>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iterate type="lt">
                                    <p:tmPct val="0"/>
                                  </p:iterate>
                                  <p:childTnLst>
                                    <p:set>
                                      <p:cBhvr>
                                        <p:cTn id="54" dur="1" fill="hold">
                                          <p:stCondLst>
                                            <p:cond delay="0"/>
                                          </p:stCondLst>
                                        </p:cTn>
                                        <p:tgtEl>
                                          <p:spTgt spid="16388">
                                            <p:txEl>
                                              <p:pRg st="5" end="5"/>
                                            </p:txEl>
                                          </p:spTgt>
                                        </p:tgtEl>
                                        <p:attrNameLst>
                                          <p:attrName>style.visibility</p:attrName>
                                        </p:attrNameLst>
                                      </p:cBhvr>
                                      <p:to>
                                        <p:strVal val="visible"/>
                                      </p:to>
                                    </p:set>
                                    <p:animEffect transition="in" filter="fade">
                                      <p:cBhvr>
                                        <p:cTn id="55" dur="800" decel="100000"/>
                                        <p:tgtEl>
                                          <p:spTgt spid="16388">
                                            <p:txEl>
                                              <p:pRg st="5" end="5"/>
                                            </p:txEl>
                                          </p:spTgt>
                                        </p:tgtEl>
                                      </p:cBhvr>
                                    </p:animEffect>
                                    <p:anim calcmode="lin" valueType="num">
                                      <p:cBhvr>
                                        <p:cTn id="56" dur="800" decel="100000" fill="hold"/>
                                        <p:tgtEl>
                                          <p:spTgt spid="16388">
                                            <p:txEl>
                                              <p:pRg st="5" end="5"/>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16388">
                                            <p:txEl>
                                              <p:pRg st="5" end="5"/>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16388">
                                            <p:txEl>
                                              <p:pRg st="5" end="5"/>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6388">
                                            <p:txEl>
                                              <p:pRg st="5" end="5"/>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6388">
                                            <p:txEl>
                                              <p:pRg st="5" end="5"/>
                                            </p:txEl>
                                          </p:spTgt>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iterate type="lt">
                                    <p:tmPct val="0"/>
                                  </p:iterate>
                                  <p:childTnLst>
                                    <p:set>
                                      <p:cBhvr>
                                        <p:cTn id="62" dur="1" fill="hold">
                                          <p:stCondLst>
                                            <p:cond delay="0"/>
                                          </p:stCondLst>
                                        </p:cTn>
                                        <p:tgtEl>
                                          <p:spTgt spid="16388">
                                            <p:txEl>
                                              <p:pRg st="6" end="6"/>
                                            </p:txEl>
                                          </p:spTgt>
                                        </p:tgtEl>
                                        <p:attrNameLst>
                                          <p:attrName>style.visibility</p:attrName>
                                        </p:attrNameLst>
                                      </p:cBhvr>
                                      <p:to>
                                        <p:strVal val="visible"/>
                                      </p:to>
                                    </p:set>
                                    <p:animEffect transition="in" filter="fade">
                                      <p:cBhvr>
                                        <p:cTn id="63" dur="800" decel="100000"/>
                                        <p:tgtEl>
                                          <p:spTgt spid="16388">
                                            <p:txEl>
                                              <p:pRg st="6" end="6"/>
                                            </p:txEl>
                                          </p:spTgt>
                                        </p:tgtEl>
                                      </p:cBhvr>
                                    </p:animEffect>
                                    <p:anim calcmode="lin" valueType="num">
                                      <p:cBhvr>
                                        <p:cTn id="64" dur="800" decel="100000" fill="hold"/>
                                        <p:tgtEl>
                                          <p:spTgt spid="16388">
                                            <p:txEl>
                                              <p:pRg st="6" end="6"/>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16388">
                                            <p:txEl>
                                              <p:pRg st="6" end="6"/>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16388">
                                            <p:txEl>
                                              <p:pRg st="6" end="6"/>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16388">
                                            <p:txEl>
                                              <p:pRg st="6" end="6"/>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16388">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30" presetClass="emph" presetSubtype="0" fill="hold" nodeType="clickEffect">
                                  <p:stCondLst>
                                    <p:cond delay="0"/>
                                  </p:stCondLst>
                                  <p:childTnLst>
                                    <p:animClr clrSpc="hsl" dir="cw">
                                      <p:cBhvr override="childStyle">
                                        <p:cTn id="72" dur="500" fill="hold"/>
                                        <p:tgtEl>
                                          <p:spTgt spid="16388">
                                            <p:txEl>
                                              <p:pRg st="0" end="0"/>
                                            </p:txEl>
                                          </p:spTgt>
                                        </p:tgtEl>
                                        <p:attrNameLst>
                                          <p:attrName>style.color</p:attrName>
                                        </p:attrNameLst>
                                      </p:cBhvr>
                                      <p:by>
                                        <p:hsl h="0" s="12549" l="25098"/>
                                      </p:by>
                                    </p:animClr>
                                    <p:animClr clrSpc="hsl" dir="cw">
                                      <p:cBhvr>
                                        <p:cTn id="73" dur="500" fill="hold"/>
                                        <p:tgtEl>
                                          <p:spTgt spid="16388">
                                            <p:txEl>
                                              <p:pRg st="0" end="0"/>
                                            </p:txEl>
                                          </p:spTgt>
                                        </p:tgtEl>
                                        <p:attrNameLst>
                                          <p:attrName>fillcolor</p:attrName>
                                        </p:attrNameLst>
                                      </p:cBhvr>
                                      <p:by>
                                        <p:hsl h="0" s="12549" l="25098"/>
                                      </p:by>
                                    </p:animClr>
                                    <p:animClr clrSpc="hsl" dir="cw">
                                      <p:cBhvr>
                                        <p:cTn id="74" dur="500" fill="hold"/>
                                        <p:tgtEl>
                                          <p:spTgt spid="16388">
                                            <p:txEl>
                                              <p:pRg st="0" end="0"/>
                                            </p:txEl>
                                          </p:spTgt>
                                        </p:tgtEl>
                                        <p:attrNameLst>
                                          <p:attrName>stroke.color</p:attrName>
                                        </p:attrNameLst>
                                      </p:cBhvr>
                                      <p:by>
                                        <p:hsl h="0" s="12549" l="25098"/>
                                      </p:by>
                                    </p:animClr>
                                    <p:set>
                                      <p:cBhvr>
                                        <p:cTn id="75" dur="500" fill="hold"/>
                                        <p:tgtEl>
                                          <p:spTgt spid="16388">
                                            <p:txEl>
                                              <p:pRg st="0" end="0"/>
                                            </p:txEl>
                                          </p:spTgt>
                                        </p:tgtEl>
                                        <p:attrNameLst>
                                          <p:attrName>fill.type</p:attrName>
                                        </p:attrNameLst>
                                      </p:cBhvr>
                                      <p:to>
                                        <p:strVal val="solid"/>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30" presetClass="emph" presetSubtype="0" fill="hold" nodeType="clickEffect">
                                  <p:stCondLst>
                                    <p:cond delay="0"/>
                                  </p:stCondLst>
                                  <p:childTnLst>
                                    <p:animClr clrSpc="hsl" dir="cw">
                                      <p:cBhvr override="childStyle">
                                        <p:cTn id="79" dur="500" fill="hold"/>
                                        <p:tgtEl>
                                          <p:spTgt spid="16388">
                                            <p:txEl>
                                              <p:pRg st="1" end="1"/>
                                            </p:txEl>
                                          </p:spTgt>
                                        </p:tgtEl>
                                        <p:attrNameLst>
                                          <p:attrName>style.color</p:attrName>
                                        </p:attrNameLst>
                                      </p:cBhvr>
                                      <p:by>
                                        <p:hsl h="0" s="12549" l="25098"/>
                                      </p:by>
                                    </p:animClr>
                                    <p:animClr clrSpc="hsl" dir="cw">
                                      <p:cBhvr>
                                        <p:cTn id="80" dur="500" fill="hold"/>
                                        <p:tgtEl>
                                          <p:spTgt spid="16388">
                                            <p:txEl>
                                              <p:pRg st="1" end="1"/>
                                            </p:txEl>
                                          </p:spTgt>
                                        </p:tgtEl>
                                        <p:attrNameLst>
                                          <p:attrName>fillcolor</p:attrName>
                                        </p:attrNameLst>
                                      </p:cBhvr>
                                      <p:by>
                                        <p:hsl h="0" s="12549" l="25098"/>
                                      </p:by>
                                    </p:animClr>
                                    <p:animClr clrSpc="hsl" dir="cw">
                                      <p:cBhvr>
                                        <p:cTn id="81" dur="500" fill="hold"/>
                                        <p:tgtEl>
                                          <p:spTgt spid="16388">
                                            <p:txEl>
                                              <p:pRg st="1" end="1"/>
                                            </p:txEl>
                                          </p:spTgt>
                                        </p:tgtEl>
                                        <p:attrNameLst>
                                          <p:attrName>stroke.color</p:attrName>
                                        </p:attrNameLst>
                                      </p:cBhvr>
                                      <p:by>
                                        <p:hsl h="0" s="12549" l="25098"/>
                                      </p:by>
                                    </p:animClr>
                                    <p:set>
                                      <p:cBhvr>
                                        <p:cTn id="82" dur="500" fill="hold"/>
                                        <p:tgtEl>
                                          <p:spTgt spid="16388">
                                            <p:txEl>
                                              <p:pRg st="1" end="1"/>
                                            </p:txEl>
                                          </p:spTgt>
                                        </p:tgtEl>
                                        <p:attrNameLst>
                                          <p:attrName>fill.type</p:attrName>
                                        </p:attrNameLst>
                                      </p:cBhvr>
                                      <p:to>
                                        <p:strVal val="solid"/>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30" presetClass="emph" presetSubtype="0" fill="hold" nodeType="clickEffect">
                                  <p:stCondLst>
                                    <p:cond delay="0"/>
                                  </p:stCondLst>
                                  <p:iterate type="lt">
                                    <p:tmPct val="0"/>
                                  </p:iterate>
                                  <p:childTnLst>
                                    <p:animClr clrSpc="hsl" dir="cw">
                                      <p:cBhvr override="childStyle">
                                        <p:cTn id="86" dur="500" fill="hold"/>
                                        <p:tgtEl>
                                          <p:spTgt spid="16388">
                                            <p:txEl>
                                              <p:pRg st="2" end="2"/>
                                            </p:txEl>
                                          </p:spTgt>
                                        </p:tgtEl>
                                        <p:attrNameLst>
                                          <p:attrName>style.color</p:attrName>
                                        </p:attrNameLst>
                                      </p:cBhvr>
                                      <p:by>
                                        <p:hsl h="0" s="12549" l="25098"/>
                                      </p:by>
                                    </p:animClr>
                                    <p:animClr clrSpc="hsl" dir="cw">
                                      <p:cBhvr>
                                        <p:cTn id="87" dur="500" fill="hold"/>
                                        <p:tgtEl>
                                          <p:spTgt spid="16388">
                                            <p:txEl>
                                              <p:pRg st="2" end="2"/>
                                            </p:txEl>
                                          </p:spTgt>
                                        </p:tgtEl>
                                        <p:attrNameLst>
                                          <p:attrName>fillcolor</p:attrName>
                                        </p:attrNameLst>
                                      </p:cBhvr>
                                      <p:by>
                                        <p:hsl h="0" s="12549" l="25098"/>
                                      </p:by>
                                    </p:animClr>
                                    <p:animClr clrSpc="hsl" dir="cw">
                                      <p:cBhvr>
                                        <p:cTn id="88" dur="500" fill="hold"/>
                                        <p:tgtEl>
                                          <p:spTgt spid="16388">
                                            <p:txEl>
                                              <p:pRg st="2" end="2"/>
                                            </p:txEl>
                                          </p:spTgt>
                                        </p:tgtEl>
                                        <p:attrNameLst>
                                          <p:attrName>stroke.color</p:attrName>
                                        </p:attrNameLst>
                                      </p:cBhvr>
                                      <p:by>
                                        <p:hsl h="0" s="12549" l="25098"/>
                                      </p:by>
                                    </p:animClr>
                                    <p:set>
                                      <p:cBhvr>
                                        <p:cTn id="89" dur="500" fill="hold"/>
                                        <p:tgtEl>
                                          <p:spTgt spid="16388">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0" y="0"/>
            <a:ext cx="8839200" cy="1524000"/>
          </a:xfrm>
          <a:prstGeom prst="horizontalScroll">
            <a:avLst>
              <a:gd name="adj" fmla="val 12500"/>
            </a:avLst>
          </a:prstGeom>
          <a:gradFill rotWithShape="1">
            <a:gsLst>
              <a:gs pos="0">
                <a:srgbClr val="FF6600"/>
              </a:gs>
              <a:gs pos="50000">
                <a:srgbClr val="762F00"/>
              </a:gs>
              <a:gs pos="100000">
                <a:srgbClr val="FF6600"/>
              </a:gs>
            </a:gsLst>
            <a:lin ang="5400000" scaled="1"/>
          </a:gradFill>
          <a:ln w="9525">
            <a:solidFill>
              <a:schemeClr val="tx1"/>
            </a:solidFill>
            <a:round/>
            <a:headEnd/>
            <a:tailEnd/>
          </a:ln>
        </p:spPr>
        <p:txBody>
          <a:bodyPr wrap="none" anchor="ctr"/>
          <a:lstStyle/>
          <a:p>
            <a:pPr algn="ctr" eaLnBrk="1" hangingPunct="1"/>
            <a:r>
              <a:rPr lang="en-US" sz="2400" b="1">
                <a:latin typeface="Arial" charset="0"/>
              </a:rPr>
              <a:t>Ông Năm là dân ngụ cư của làng này. </a:t>
            </a:r>
          </a:p>
          <a:p>
            <a:pPr algn="ctr" eaLnBrk="1" hangingPunct="1"/>
            <a:r>
              <a:rPr lang="en-US" sz="2400" b="1">
                <a:latin typeface="Arial" charset="0"/>
              </a:rPr>
              <a:t> Hồi ông mới ra chòi vịt, ông trầm lặng như một chiếc bóng.</a:t>
            </a:r>
          </a:p>
        </p:txBody>
      </p:sp>
      <p:pic>
        <p:nvPicPr>
          <p:cNvPr id="7171" name="Picture 7" descr="Picture1"/>
          <p:cNvPicPr>
            <a:picLocks noChangeAspect="1" noChangeArrowheads="1"/>
          </p:cNvPicPr>
          <p:nvPr/>
        </p:nvPicPr>
        <p:blipFill>
          <a:blip r:embed="rId2"/>
          <a:srcRect/>
          <a:stretch>
            <a:fillRect/>
          </a:stretch>
        </p:blipFill>
        <p:spPr bwMode="auto">
          <a:xfrm>
            <a:off x="228600" y="1447800"/>
            <a:ext cx="8763000" cy="5029200"/>
          </a:xfrm>
          <a:prstGeom prst="rect">
            <a:avLst/>
          </a:prstGeom>
          <a:noFill/>
          <a:ln w="38100" cap="rnd">
            <a:solidFill>
              <a:srgbClr val="FF0000"/>
            </a:solidFill>
            <a:prstDash val="sysDot"/>
            <a:miter lim="800000"/>
            <a:headEnd/>
            <a:tailEnd/>
          </a:ln>
        </p:spPr>
      </p:pic>
      <p:sp>
        <p:nvSpPr>
          <p:cNvPr id="7172" name="Text Box 8"/>
          <p:cNvSpPr txBox="1">
            <a:spLocks noChangeArrowheads="1"/>
          </p:cNvSpPr>
          <p:nvPr/>
        </p:nvSpPr>
        <p:spPr bwMode="auto">
          <a:xfrm>
            <a:off x="304800" y="2819400"/>
            <a:ext cx="21336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latin typeface="Arial" charset="0"/>
              </a:rPr>
              <a:t>Ông Năm</a:t>
            </a:r>
            <a:r>
              <a:rPr lang="en-US">
                <a:latin typeface="Arial" charset="0"/>
              </a:rPr>
              <a:t> </a:t>
            </a:r>
          </a:p>
        </p:txBody>
      </p:sp>
      <p:grpSp>
        <p:nvGrpSpPr>
          <p:cNvPr id="7173" name="Group 10"/>
          <p:cNvGrpSpPr>
            <a:grpSpLocks/>
          </p:cNvGrpSpPr>
          <p:nvPr/>
        </p:nvGrpSpPr>
        <p:grpSpPr bwMode="auto">
          <a:xfrm>
            <a:off x="0" y="0"/>
            <a:ext cx="9144000" cy="6858000"/>
            <a:chOff x="-48" y="0"/>
            <a:chExt cx="5808" cy="4320"/>
          </a:xfrm>
        </p:grpSpPr>
        <p:pic>
          <p:nvPicPr>
            <p:cNvPr id="7174" name="Picture 11" descr="n3"/>
            <p:cNvPicPr>
              <a:picLocks noChangeAspect="1" noChangeArrowheads="1"/>
            </p:cNvPicPr>
            <p:nvPr/>
          </p:nvPicPr>
          <p:blipFill>
            <a:blip r:embed="rId3"/>
            <a:srcRect/>
            <a:stretch>
              <a:fillRect/>
            </a:stretch>
          </p:blipFill>
          <p:spPr bwMode="auto">
            <a:xfrm>
              <a:off x="0" y="4263"/>
              <a:ext cx="5760" cy="57"/>
            </a:xfrm>
            <a:prstGeom prst="rect">
              <a:avLst/>
            </a:prstGeom>
            <a:noFill/>
            <a:ln w="9525">
              <a:noFill/>
              <a:miter lim="800000"/>
              <a:headEnd/>
              <a:tailEnd/>
            </a:ln>
          </p:spPr>
        </p:pic>
        <p:pic>
          <p:nvPicPr>
            <p:cNvPr id="7175" name="Picture 12" descr="n3"/>
            <p:cNvPicPr>
              <a:picLocks noChangeAspect="1" noChangeArrowheads="1"/>
            </p:cNvPicPr>
            <p:nvPr/>
          </p:nvPicPr>
          <p:blipFill>
            <a:blip r:embed="rId3"/>
            <a:srcRect/>
            <a:stretch>
              <a:fillRect/>
            </a:stretch>
          </p:blipFill>
          <p:spPr bwMode="auto">
            <a:xfrm>
              <a:off x="0" y="0"/>
              <a:ext cx="5760" cy="53"/>
            </a:xfrm>
            <a:prstGeom prst="rect">
              <a:avLst/>
            </a:prstGeom>
            <a:noFill/>
            <a:ln w="9525">
              <a:noFill/>
              <a:miter lim="800000"/>
              <a:headEnd/>
              <a:tailEnd/>
            </a:ln>
          </p:spPr>
        </p:pic>
        <p:pic>
          <p:nvPicPr>
            <p:cNvPr id="7176" name="Picture 13" descr="n3"/>
            <p:cNvPicPr>
              <a:picLocks noChangeAspect="1" noChangeArrowheads="1"/>
            </p:cNvPicPr>
            <p:nvPr/>
          </p:nvPicPr>
          <p:blipFill>
            <a:blip r:embed="rId3"/>
            <a:srcRect/>
            <a:stretch>
              <a:fillRect/>
            </a:stretch>
          </p:blipFill>
          <p:spPr bwMode="auto">
            <a:xfrm rot="5400000">
              <a:off x="-2175" y="2127"/>
              <a:ext cx="4320" cy="66"/>
            </a:xfrm>
            <a:prstGeom prst="rect">
              <a:avLst/>
            </a:prstGeom>
            <a:noFill/>
            <a:ln w="9525">
              <a:noFill/>
              <a:miter lim="800000"/>
              <a:headEnd/>
              <a:tailEnd/>
            </a:ln>
          </p:spPr>
        </p:pic>
        <p:pic>
          <p:nvPicPr>
            <p:cNvPr id="7177" name="Picture 14" descr="n3"/>
            <p:cNvPicPr>
              <a:picLocks noChangeAspect="1" noChangeArrowheads="1"/>
            </p:cNvPicPr>
            <p:nvPr/>
          </p:nvPicPr>
          <p:blipFill>
            <a:blip r:embed="rId3"/>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6">
                                            <p:bg/>
                                          </p:spTgt>
                                        </p:tgtEl>
                                        <p:attrNameLst>
                                          <p:attrName>style.visibility</p:attrName>
                                        </p:attrNameLst>
                                      </p:cBhvr>
                                      <p:to>
                                        <p:strVal val="visible"/>
                                      </p:to>
                                    </p:set>
                                    <p:animEffect transition="in" filter="diamond(in)">
                                      <p:cBhvr>
                                        <p:cTn id="7" dur="2000"/>
                                        <p:tgtEl>
                                          <p:spTgt spid="3076">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076">
                                            <p:txEl>
                                              <p:pRg st="0" end="0"/>
                                            </p:txEl>
                                          </p:spTgt>
                                        </p:tgtEl>
                                        <p:attrNameLst>
                                          <p:attrName>style.visibility</p:attrName>
                                        </p:attrNameLst>
                                      </p:cBhvr>
                                      <p:to>
                                        <p:strVal val="visible"/>
                                      </p:to>
                                    </p:set>
                                    <p:animEffect transition="in" filter="diamond(in)">
                                      <p:cBhvr>
                                        <p:cTn id="10" dur="2000"/>
                                        <p:tgtEl>
                                          <p:spTgt spid="3076">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Effect transition="in" filter="diamond(in)">
                                      <p:cBhvr>
                                        <p:cTn id="13" dur="2000"/>
                                        <p:tgtEl>
                                          <p:spTgt spid="3076">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9" presetClass="emph" presetSubtype="0" fill="hold" nodeType="clickEffect">
                                  <p:stCondLst>
                                    <p:cond delay="0"/>
                                  </p:stCondLst>
                                  <p:childTnLst>
                                    <p:animClr clrSpc="rgb" dir="cw">
                                      <p:cBhvr override="childStyle">
                                        <p:cTn id="17" dur="500" fill="hold"/>
                                        <p:tgtEl>
                                          <p:spTgt spid="3076">
                                            <p:txEl>
                                              <p:pRg st="0" end="0"/>
                                            </p:txEl>
                                          </p:spTgt>
                                        </p:tgtEl>
                                        <p:attrNameLst>
                                          <p:attrName>style.color</p:attrName>
                                        </p:attrNameLst>
                                      </p:cBhvr>
                                      <p:to>
                                        <a:schemeClr val="accent2"/>
                                      </p:to>
                                    </p:animClr>
                                    <p:animClr clrSpc="rgb" dir="cw">
                                      <p:cBhvr>
                                        <p:cTn id="18" dur="500" fill="hold"/>
                                        <p:tgtEl>
                                          <p:spTgt spid="3076">
                                            <p:txEl>
                                              <p:pRg st="0" end="0"/>
                                            </p:txEl>
                                          </p:spTgt>
                                        </p:tgtEl>
                                        <p:attrNameLst>
                                          <p:attrName>fillcolor</p:attrName>
                                        </p:attrNameLst>
                                      </p:cBhvr>
                                      <p:to>
                                        <a:schemeClr val="accent2"/>
                                      </p:to>
                                    </p:animClr>
                                    <p:set>
                                      <p:cBhvr>
                                        <p:cTn id="19" dur="500" fill="hold"/>
                                        <p:tgtEl>
                                          <p:spTgt spid="3076">
                                            <p:txEl>
                                              <p:pRg st="0" end="0"/>
                                            </p:txEl>
                                          </p:spTgt>
                                        </p:tgtEl>
                                        <p:attrNameLst>
                                          <p:attrName>fill.type</p:attrName>
                                        </p:attrNameLst>
                                      </p:cBhvr>
                                      <p:to>
                                        <p:strVal val="solid"/>
                                      </p:to>
                                    </p:set>
                                    <p:set>
                                      <p:cBhvr>
                                        <p:cTn id="20" dur="500" fill="hold"/>
                                        <p:tgtEl>
                                          <p:spTgt spid="307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4"/>
          <p:cNvSpPr>
            <a:spLocks noChangeArrowheads="1"/>
          </p:cNvSpPr>
          <p:nvPr/>
        </p:nvSpPr>
        <p:spPr bwMode="auto">
          <a:xfrm>
            <a:off x="0" y="0"/>
            <a:ext cx="8839200" cy="1676400"/>
          </a:xfrm>
          <a:prstGeom prst="horizontalScroll">
            <a:avLst>
              <a:gd name="adj" fmla="val 12500"/>
            </a:avLst>
          </a:prstGeom>
          <a:noFill/>
          <a:ln w="9525">
            <a:solidFill>
              <a:srgbClr val="FF0000"/>
            </a:solidFill>
            <a:round/>
            <a:headEnd/>
            <a:tailEnd/>
          </a:ln>
        </p:spPr>
        <p:txBody>
          <a:bodyPr wrap="none" anchor="ctr"/>
          <a:lstStyle/>
          <a:p>
            <a:pPr algn="ctr" eaLnBrk="1" hangingPunct="1"/>
            <a:r>
              <a:rPr lang="en-US" sz="2400" b="1">
                <a:solidFill>
                  <a:srgbClr val="FF0000"/>
                </a:solidFill>
                <a:latin typeface="Arial" charset="0"/>
              </a:rPr>
              <a:t>Tàu nào có hàng cần bốc lên là cần trục vươn tới. </a:t>
            </a:r>
          </a:p>
          <a:p>
            <a:pPr algn="ctr" eaLnBrk="1" hangingPunct="1"/>
            <a:r>
              <a:rPr lang="en-US" sz="2400" b="1">
                <a:solidFill>
                  <a:srgbClr val="FF0000"/>
                </a:solidFill>
                <a:latin typeface="Arial" charset="0"/>
              </a:rPr>
              <a:t>Cần trục là cánh tay kì diệu của các chú công nhân.</a:t>
            </a:r>
          </a:p>
        </p:txBody>
      </p:sp>
      <p:pic>
        <p:nvPicPr>
          <p:cNvPr id="8195" name="Picture 8" descr="Picture2"/>
          <p:cNvPicPr>
            <a:picLocks noChangeAspect="1" noChangeArrowheads="1"/>
          </p:cNvPicPr>
          <p:nvPr/>
        </p:nvPicPr>
        <p:blipFill>
          <a:blip r:embed="rId2"/>
          <a:srcRect/>
          <a:stretch>
            <a:fillRect/>
          </a:stretch>
        </p:blipFill>
        <p:spPr bwMode="auto">
          <a:xfrm>
            <a:off x="228600" y="1727200"/>
            <a:ext cx="8686800" cy="4876800"/>
          </a:xfrm>
          <a:prstGeom prst="rect">
            <a:avLst/>
          </a:prstGeom>
          <a:noFill/>
          <a:ln w="9525">
            <a:solidFill>
              <a:srgbClr val="FF0000"/>
            </a:solidFill>
            <a:miter lim="800000"/>
            <a:headEnd/>
            <a:tailEnd/>
          </a:ln>
        </p:spPr>
      </p:pic>
      <p:sp>
        <p:nvSpPr>
          <p:cNvPr id="8196" name="Text Box 10"/>
          <p:cNvSpPr txBox="1">
            <a:spLocks noChangeArrowheads="1"/>
          </p:cNvSpPr>
          <p:nvPr/>
        </p:nvSpPr>
        <p:spPr bwMode="auto">
          <a:xfrm>
            <a:off x="7239000" y="4114800"/>
            <a:ext cx="1524000" cy="457200"/>
          </a:xfrm>
          <a:prstGeom prst="rect">
            <a:avLst/>
          </a:prstGeom>
          <a:noFill/>
          <a:ln w="9525">
            <a:noFill/>
            <a:miter lim="800000"/>
            <a:headEnd/>
            <a:tailEnd/>
          </a:ln>
        </p:spPr>
        <p:txBody>
          <a:bodyPr>
            <a:spAutoFit/>
          </a:bodyPr>
          <a:lstStyle/>
          <a:p>
            <a:r>
              <a:rPr lang="en-US" sz="2400" b="1">
                <a:solidFill>
                  <a:srgbClr val="FF0000"/>
                </a:solidFill>
                <a:latin typeface="Arial" charset="0"/>
              </a:rPr>
              <a:t>Cần cẩu</a:t>
            </a:r>
            <a:r>
              <a:rPr lang="en-US">
                <a:latin typeface="Arial" charset="0"/>
              </a:rPr>
              <a:t> </a:t>
            </a:r>
          </a:p>
        </p:txBody>
      </p:sp>
      <p:grpSp>
        <p:nvGrpSpPr>
          <p:cNvPr id="8197" name="Group 11"/>
          <p:cNvGrpSpPr>
            <a:grpSpLocks/>
          </p:cNvGrpSpPr>
          <p:nvPr/>
        </p:nvGrpSpPr>
        <p:grpSpPr bwMode="auto">
          <a:xfrm>
            <a:off x="0" y="0"/>
            <a:ext cx="9144000" cy="6858000"/>
            <a:chOff x="-48" y="0"/>
            <a:chExt cx="5808" cy="4320"/>
          </a:xfrm>
        </p:grpSpPr>
        <p:pic>
          <p:nvPicPr>
            <p:cNvPr id="8198" name="Picture 12" descr="n3"/>
            <p:cNvPicPr>
              <a:picLocks noChangeAspect="1" noChangeArrowheads="1"/>
            </p:cNvPicPr>
            <p:nvPr/>
          </p:nvPicPr>
          <p:blipFill>
            <a:blip r:embed="rId3"/>
            <a:srcRect/>
            <a:stretch>
              <a:fillRect/>
            </a:stretch>
          </p:blipFill>
          <p:spPr bwMode="auto">
            <a:xfrm>
              <a:off x="0" y="4263"/>
              <a:ext cx="5760" cy="57"/>
            </a:xfrm>
            <a:prstGeom prst="rect">
              <a:avLst/>
            </a:prstGeom>
            <a:noFill/>
            <a:ln w="9525">
              <a:noFill/>
              <a:miter lim="800000"/>
              <a:headEnd/>
              <a:tailEnd/>
            </a:ln>
          </p:spPr>
        </p:pic>
        <p:pic>
          <p:nvPicPr>
            <p:cNvPr id="8199" name="Picture 13" descr="n3"/>
            <p:cNvPicPr>
              <a:picLocks noChangeAspect="1" noChangeArrowheads="1"/>
            </p:cNvPicPr>
            <p:nvPr/>
          </p:nvPicPr>
          <p:blipFill>
            <a:blip r:embed="rId3"/>
            <a:srcRect/>
            <a:stretch>
              <a:fillRect/>
            </a:stretch>
          </p:blipFill>
          <p:spPr bwMode="auto">
            <a:xfrm>
              <a:off x="0" y="0"/>
              <a:ext cx="5760" cy="53"/>
            </a:xfrm>
            <a:prstGeom prst="rect">
              <a:avLst/>
            </a:prstGeom>
            <a:noFill/>
            <a:ln w="9525">
              <a:noFill/>
              <a:miter lim="800000"/>
              <a:headEnd/>
              <a:tailEnd/>
            </a:ln>
          </p:spPr>
        </p:pic>
        <p:pic>
          <p:nvPicPr>
            <p:cNvPr id="8200" name="Picture 14" descr="n3"/>
            <p:cNvPicPr>
              <a:picLocks noChangeAspect="1" noChangeArrowheads="1"/>
            </p:cNvPicPr>
            <p:nvPr/>
          </p:nvPicPr>
          <p:blipFill>
            <a:blip r:embed="rId3"/>
            <a:srcRect/>
            <a:stretch>
              <a:fillRect/>
            </a:stretch>
          </p:blipFill>
          <p:spPr bwMode="auto">
            <a:xfrm rot="5400000">
              <a:off x="-2175" y="2127"/>
              <a:ext cx="4320" cy="66"/>
            </a:xfrm>
            <a:prstGeom prst="rect">
              <a:avLst/>
            </a:prstGeom>
            <a:noFill/>
            <a:ln w="9525">
              <a:noFill/>
              <a:miter lim="800000"/>
              <a:headEnd/>
              <a:tailEnd/>
            </a:ln>
          </p:spPr>
        </p:pic>
        <p:pic>
          <p:nvPicPr>
            <p:cNvPr id="8201" name="Picture 15" descr="n3"/>
            <p:cNvPicPr>
              <a:picLocks noChangeAspect="1" noChangeArrowheads="1"/>
            </p:cNvPicPr>
            <p:nvPr/>
          </p:nvPicPr>
          <p:blipFill>
            <a:blip r:embed="rId3"/>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3556">
                                            <p:bg/>
                                          </p:spTgt>
                                        </p:tgtEl>
                                        <p:attrNameLst>
                                          <p:attrName>style.visibility</p:attrName>
                                        </p:attrNameLst>
                                      </p:cBhvr>
                                      <p:to>
                                        <p:strVal val="visible"/>
                                      </p:to>
                                    </p:set>
                                    <p:animEffect transition="in" filter="fade">
                                      <p:cBhvr>
                                        <p:cTn id="7" dur="800" decel="100000"/>
                                        <p:tgtEl>
                                          <p:spTgt spid="23556">
                                            <p:bg/>
                                          </p:spTgt>
                                        </p:tgtEl>
                                      </p:cBhvr>
                                    </p:animEffect>
                                    <p:anim calcmode="lin" valueType="num">
                                      <p:cBhvr>
                                        <p:cTn id="8" dur="800" decel="100000" fill="hold"/>
                                        <p:tgtEl>
                                          <p:spTgt spid="23556">
                                            <p:bg/>
                                          </p:spTgt>
                                        </p:tgtEl>
                                        <p:attrNameLst>
                                          <p:attrName>style.rotation</p:attrName>
                                        </p:attrNameLst>
                                      </p:cBhvr>
                                      <p:tavLst>
                                        <p:tav tm="0">
                                          <p:val>
                                            <p:fltVal val="-90"/>
                                          </p:val>
                                        </p:tav>
                                        <p:tav tm="100000">
                                          <p:val>
                                            <p:fltVal val="0"/>
                                          </p:val>
                                        </p:tav>
                                      </p:tavLst>
                                    </p:anim>
                                    <p:anim calcmode="lin" valueType="num">
                                      <p:cBhvr>
                                        <p:cTn id="9" dur="800" decel="100000" fill="hold"/>
                                        <p:tgtEl>
                                          <p:spTgt spid="23556">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3556">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6">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6">
                                            <p:bg/>
                                          </p:spTgt>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23556">
                                            <p:txEl>
                                              <p:pRg st="0" end="0"/>
                                            </p:txEl>
                                          </p:spTgt>
                                        </p:tgtEl>
                                        <p:attrNameLst>
                                          <p:attrName>style.visibility</p:attrName>
                                        </p:attrNameLst>
                                      </p:cBhvr>
                                      <p:to>
                                        <p:strVal val="visible"/>
                                      </p:to>
                                    </p:set>
                                    <p:animEffect transition="in" filter="fade">
                                      <p:cBhvr>
                                        <p:cTn id="15" dur="800" decel="100000"/>
                                        <p:tgtEl>
                                          <p:spTgt spid="23556">
                                            <p:txEl>
                                              <p:pRg st="0" end="0"/>
                                            </p:txEl>
                                          </p:spTgt>
                                        </p:tgtEl>
                                      </p:cBhvr>
                                    </p:animEffect>
                                    <p:anim calcmode="lin" valueType="num">
                                      <p:cBhvr>
                                        <p:cTn id="16" dur="800" decel="100000" fill="hold"/>
                                        <p:tgtEl>
                                          <p:spTgt spid="23556">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3556">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3556">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3556">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3556">
                                            <p:txEl>
                                              <p:pRg st="0" end="0"/>
                                            </p:txEl>
                                          </p:spTgt>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23556">
                                            <p:txEl>
                                              <p:pRg st="1" end="1"/>
                                            </p:txEl>
                                          </p:spTgt>
                                        </p:tgtEl>
                                        <p:attrNameLst>
                                          <p:attrName>style.visibility</p:attrName>
                                        </p:attrNameLst>
                                      </p:cBhvr>
                                      <p:to>
                                        <p:strVal val="visible"/>
                                      </p:to>
                                    </p:set>
                                    <p:animEffect transition="in" filter="fade">
                                      <p:cBhvr>
                                        <p:cTn id="23" dur="800" decel="100000"/>
                                        <p:tgtEl>
                                          <p:spTgt spid="23556">
                                            <p:txEl>
                                              <p:pRg st="1" end="1"/>
                                            </p:txEl>
                                          </p:spTgt>
                                        </p:tgtEl>
                                      </p:cBhvr>
                                    </p:animEffect>
                                    <p:anim calcmode="lin" valueType="num">
                                      <p:cBhvr>
                                        <p:cTn id="24" dur="800" decel="100000" fill="hold"/>
                                        <p:tgtEl>
                                          <p:spTgt spid="23556">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3556">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3556">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3556">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3556">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0" presetClass="emph" presetSubtype="0" fill="hold" nodeType="clickEffect">
                                  <p:stCondLst>
                                    <p:cond delay="0"/>
                                  </p:stCondLst>
                                  <p:childTnLst>
                                    <p:animClr clrSpc="hsl" dir="cw">
                                      <p:cBhvr override="childStyle">
                                        <p:cTn id="32" dur="500" fill="hold"/>
                                        <p:tgtEl>
                                          <p:spTgt spid="23556">
                                            <p:txEl>
                                              <p:pRg st="1" end="1"/>
                                            </p:txEl>
                                          </p:spTgt>
                                        </p:tgtEl>
                                        <p:attrNameLst>
                                          <p:attrName>style.color</p:attrName>
                                        </p:attrNameLst>
                                      </p:cBhvr>
                                      <p:by>
                                        <p:hsl h="0" s="12549" l="25098"/>
                                      </p:by>
                                    </p:animClr>
                                    <p:animClr clrSpc="hsl" dir="cw">
                                      <p:cBhvr>
                                        <p:cTn id="33" dur="500" fill="hold"/>
                                        <p:tgtEl>
                                          <p:spTgt spid="23556">
                                            <p:txEl>
                                              <p:pRg st="1" end="1"/>
                                            </p:txEl>
                                          </p:spTgt>
                                        </p:tgtEl>
                                        <p:attrNameLst>
                                          <p:attrName>fillcolor</p:attrName>
                                        </p:attrNameLst>
                                      </p:cBhvr>
                                      <p:by>
                                        <p:hsl h="0" s="12549" l="25098"/>
                                      </p:by>
                                    </p:animClr>
                                    <p:animClr clrSpc="hsl" dir="cw">
                                      <p:cBhvr>
                                        <p:cTn id="34" dur="500" fill="hold"/>
                                        <p:tgtEl>
                                          <p:spTgt spid="23556">
                                            <p:txEl>
                                              <p:pRg st="1" end="1"/>
                                            </p:txEl>
                                          </p:spTgt>
                                        </p:tgtEl>
                                        <p:attrNameLst>
                                          <p:attrName>stroke.color</p:attrName>
                                        </p:attrNameLst>
                                      </p:cBhvr>
                                      <p:by>
                                        <p:hsl h="0" s="12549" l="25098"/>
                                      </p:by>
                                    </p:animClr>
                                    <p:set>
                                      <p:cBhvr>
                                        <p:cTn id="35" dur="500" fill="hold"/>
                                        <p:tgtEl>
                                          <p:spTgt spid="2355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04800"/>
            <a:ext cx="3657600" cy="1143000"/>
          </a:xfrm>
        </p:spPr>
        <p:txBody>
          <a:bodyPr/>
          <a:lstStyle/>
          <a:p>
            <a:pPr eaLnBrk="1" hangingPunct="1"/>
            <a:r>
              <a:rPr lang="en-US" sz="2400" b="1" smtClean="0">
                <a:solidFill>
                  <a:srgbClr val="000000"/>
                </a:solidFill>
                <a:effectLst/>
                <a:latin typeface="Arial" charset="0"/>
              </a:rPr>
              <a:t>* Nguyễn Tri Phương là người Thừa Thiên.</a:t>
            </a:r>
            <a:r>
              <a:rPr lang="en-US" sz="4000" b="1" smtClean="0">
                <a:solidFill>
                  <a:srgbClr val="660033"/>
                </a:solidFill>
                <a:effectLst/>
                <a:latin typeface="Arial" charset="0"/>
              </a:rPr>
              <a:t> </a:t>
            </a:r>
          </a:p>
        </p:txBody>
      </p:sp>
      <p:sp>
        <p:nvSpPr>
          <p:cNvPr id="9219" name="Rectangle 4"/>
          <p:cNvSpPr>
            <a:spLocks noChangeArrowheads="1"/>
          </p:cNvSpPr>
          <p:nvPr/>
        </p:nvSpPr>
        <p:spPr bwMode="auto">
          <a:xfrm>
            <a:off x="152400" y="1524000"/>
            <a:ext cx="3962400" cy="884238"/>
          </a:xfrm>
          <a:prstGeom prst="rect">
            <a:avLst/>
          </a:prstGeom>
          <a:noFill/>
          <a:ln w="9525">
            <a:noFill/>
            <a:miter lim="800000"/>
            <a:headEnd/>
            <a:tailEnd/>
          </a:ln>
        </p:spPr>
        <p:txBody>
          <a:bodyPr>
            <a:spAutoFit/>
          </a:bodyPr>
          <a:lstStyle/>
          <a:p>
            <a:pPr eaLnBrk="1" hangingPunct="1"/>
            <a:r>
              <a:rPr lang="en-US" sz="2400" b="1">
                <a:solidFill>
                  <a:srgbClr val="000000"/>
                </a:solidFill>
                <a:latin typeface="Arial" charset="0"/>
              </a:rPr>
              <a:t>* Ông Năm là dân ngụ cư của làng này.</a:t>
            </a:r>
            <a:r>
              <a:rPr lang="en-US" sz="2800">
                <a:latin typeface="Arial" charset="0"/>
              </a:rPr>
              <a:t> </a:t>
            </a:r>
          </a:p>
        </p:txBody>
      </p:sp>
      <p:sp>
        <p:nvSpPr>
          <p:cNvPr id="9220" name="Rectangle 5"/>
          <p:cNvSpPr>
            <a:spLocks noChangeArrowheads="1"/>
          </p:cNvSpPr>
          <p:nvPr/>
        </p:nvSpPr>
        <p:spPr bwMode="auto">
          <a:xfrm>
            <a:off x="304800" y="3962400"/>
            <a:ext cx="3505200" cy="1262063"/>
          </a:xfrm>
          <a:prstGeom prst="rect">
            <a:avLst/>
          </a:prstGeom>
          <a:noFill/>
          <a:ln w="9525">
            <a:noFill/>
            <a:miter lim="800000"/>
            <a:headEnd/>
            <a:tailEnd/>
          </a:ln>
        </p:spPr>
        <p:txBody>
          <a:bodyPr>
            <a:spAutoFit/>
          </a:bodyPr>
          <a:lstStyle/>
          <a:p>
            <a:pPr eaLnBrk="1" hangingPunct="1"/>
            <a:r>
              <a:rPr lang="en-US" sz="2800" b="1">
                <a:solidFill>
                  <a:srgbClr val="000000"/>
                </a:solidFill>
                <a:latin typeface="Arial" charset="0"/>
              </a:rPr>
              <a:t>* </a:t>
            </a:r>
            <a:r>
              <a:rPr lang="en-US" sz="2400" b="1">
                <a:solidFill>
                  <a:srgbClr val="000000"/>
                </a:solidFill>
                <a:latin typeface="Arial" charset="0"/>
              </a:rPr>
              <a:t>Cần trục là cánh tay kì diệu của các chú công nhân.</a:t>
            </a:r>
          </a:p>
        </p:txBody>
      </p:sp>
      <p:sp>
        <p:nvSpPr>
          <p:cNvPr id="4103" name="AutoShape 7"/>
          <p:cNvSpPr>
            <a:spLocks noChangeArrowheads="1"/>
          </p:cNvSpPr>
          <p:nvPr/>
        </p:nvSpPr>
        <p:spPr bwMode="auto">
          <a:xfrm>
            <a:off x="4191000" y="152400"/>
            <a:ext cx="4343400" cy="1066800"/>
          </a:xfrm>
          <a:prstGeom prst="cloudCallout">
            <a:avLst>
              <a:gd name="adj1" fmla="val -73134"/>
              <a:gd name="adj2" fmla="val 51338"/>
            </a:avLst>
          </a:prstGeom>
          <a:solidFill>
            <a:schemeClr val="accent1"/>
          </a:solidFill>
          <a:ln w="9525">
            <a:solidFill>
              <a:schemeClr val="tx1"/>
            </a:solidFill>
            <a:round/>
            <a:headEnd/>
            <a:tailEnd/>
          </a:ln>
        </p:spPr>
        <p:txBody>
          <a:bodyPr/>
          <a:lstStyle/>
          <a:p>
            <a:pPr algn="ctr" eaLnBrk="1" hangingPunct="1"/>
            <a:r>
              <a:rPr lang="en-US" sz="2400" b="1">
                <a:latin typeface="Arial" charset="0"/>
              </a:rPr>
              <a:t>dùng để giới thiệu</a:t>
            </a:r>
          </a:p>
        </p:txBody>
      </p:sp>
      <p:sp>
        <p:nvSpPr>
          <p:cNvPr id="4104" name="AutoShape 8"/>
          <p:cNvSpPr>
            <a:spLocks noChangeArrowheads="1"/>
          </p:cNvSpPr>
          <p:nvPr/>
        </p:nvSpPr>
        <p:spPr bwMode="auto">
          <a:xfrm>
            <a:off x="4191000" y="2438400"/>
            <a:ext cx="4419600" cy="914400"/>
          </a:xfrm>
          <a:prstGeom prst="cloudCallout">
            <a:avLst>
              <a:gd name="adj1" fmla="val -60884"/>
              <a:gd name="adj2" fmla="val 62847"/>
            </a:avLst>
          </a:prstGeom>
          <a:solidFill>
            <a:srgbClr val="CC99FF"/>
          </a:solidFill>
          <a:ln w="9525">
            <a:solidFill>
              <a:schemeClr val="tx1"/>
            </a:solidFill>
            <a:round/>
            <a:headEnd/>
            <a:tailEnd/>
          </a:ln>
        </p:spPr>
        <p:txBody>
          <a:bodyPr/>
          <a:lstStyle/>
          <a:p>
            <a:pPr algn="ctr" eaLnBrk="1" hangingPunct="1"/>
            <a:r>
              <a:rPr lang="en-US" sz="2400" b="1">
                <a:solidFill>
                  <a:srgbClr val="FF6600"/>
                </a:solidFill>
                <a:latin typeface="Arial" charset="0"/>
              </a:rPr>
              <a:t>dùng để giới thiệu</a:t>
            </a:r>
          </a:p>
          <a:p>
            <a:pPr algn="ctr" eaLnBrk="1" hangingPunct="1"/>
            <a:endParaRPr lang="en-US" sz="2400" b="1">
              <a:solidFill>
                <a:srgbClr val="FF6600"/>
              </a:solidFill>
              <a:latin typeface="Arial" charset="0"/>
            </a:endParaRPr>
          </a:p>
        </p:txBody>
      </p:sp>
      <p:sp>
        <p:nvSpPr>
          <p:cNvPr id="4105" name="AutoShape 9"/>
          <p:cNvSpPr>
            <a:spLocks noChangeArrowheads="1"/>
          </p:cNvSpPr>
          <p:nvPr/>
        </p:nvSpPr>
        <p:spPr bwMode="auto">
          <a:xfrm>
            <a:off x="3733800" y="3962400"/>
            <a:ext cx="4876800" cy="1143000"/>
          </a:xfrm>
          <a:prstGeom prst="cloudCallout">
            <a:avLst>
              <a:gd name="adj1" fmla="val -77440"/>
              <a:gd name="adj2" fmla="val 43194"/>
            </a:avLst>
          </a:prstGeom>
          <a:solidFill>
            <a:srgbClr val="669900"/>
          </a:solidFill>
          <a:ln w="9525">
            <a:solidFill>
              <a:schemeClr val="tx1"/>
            </a:solidFill>
            <a:round/>
            <a:headEnd/>
            <a:tailEnd/>
          </a:ln>
        </p:spPr>
        <p:txBody>
          <a:bodyPr/>
          <a:lstStyle/>
          <a:p>
            <a:pPr algn="ctr" eaLnBrk="1" hangingPunct="1"/>
            <a:r>
              <a:rPr lang="en-US" sz="2000" b="1">
                <a:latin typeface="Arial" charset="0"/>
              </a:rPr>
              <a:t>dùng để nhận định về </a:t>
            </a:r>
          </a:p>
          <a:p>
            <a:pPr algn="ctr" eaLnBrk="1" hangingPunct="1"/>
            <a:r>
              <a:rPr lang="en-US" sz="2000" b="1">
                <a:latin typeface="Arial" charset="0"/>
              </a:rPr>
              <a:t>sự vật</a:t>
            </a:r>
          </a:p>
          <a:p>
            <a:pPr algn="ctr" eaLnBrk="1" hangingPunct="1"/>
            <a:endParaRPr lang="en-US" sz="3200" b="1">
              <a:latin typeface="Arial" charset="0"/>
            </a:endParaRPr>
          </a:p>
        </p:txBody>
      </p:sp>
      <p:sp>
        <p:nvSpPr>
          <p:cNvPr id="4107" name="AutoShape 11"/>
          <p:cNvSpPr>
            <a:spLocks noChangeArrowheads="1"/>
          </p:cNvSpPr>
          <p:nvPr/>
        </p:nvSpPr>
        <p:spPr bwMode="auto">
          <a:xfrm>
            <a:off x="304800" y="5029200"/>
            <a:ext cx="8534400" cy="1600200"/>
          </a:xfrm>
          <a:prstGeom prst="horizontalScroll">
            <a:avLst>
              <a:gd name="adj" fmla="val 12500"/>
            </a:avLst>
          </a:prstGeom>
          <a:solidFill>
            <a:srgbClr val="FFFF66"/>
          </a:solidFill>
          <a:ln w="9525">
            <a:solidFill>
              <a:schemeClr val="tx1"/>
            </a:solidFill>
            <a:round/>
            <a:headEnd/>
            <a:tailEnd/>
          </a:ln>
        </p:spPr>
        <p:txBody>
          <a:bodyPr wrap="none" anchor="ctr"/>
          <a:lstStyle/>
          <a:p>
            <a:pPr algn="ctr" eaLnBrk="1" hangingPunct="1"/>
            <a:r>
              <a:rPr lang="en-US" sz="2800" b="1">
                <a:solidFill>
                  <a:srgbClr val="000099"/>
                </a:solidFill>
                <a:latin typeface="Arial" charset="0"/>
              </a:rPr>
              <a:t>Câu kể Ai là gì? có hai tác dụng: dùng để </a:t>
            </a:r>
          </a:p>
          <a:p>
            <a:pPr algn="ctr" eaLnBrk="1" hangingPunct="1"/>
            <a:r>
              <a:rPr lang="en-US" sz="2800" b="1">
                <a:solidFill>
                  <a:srgbClr val="000099"/>
                </a:solidFill>
                <a:latin typeface="Arial" charset="0"/>
              </a:rPr>
              <a:t>giới thiệu hoặc nhận định về sự vật.</a:t>
            </a:r>
          </a:p>
        </p:txBody>
      </p:sp>
      <p:sp>
        <p:nvSpPr>
          <p:cNvPr id="4110" name="AutoShape 14"/>
          <p:cNvSpPr>
            <a:spLocks noChangeArrowheads="1"/>
          </p:cNvSpPr>
          <p:nvPr/>
        </p:nvSpPr>
        <p:spPr bwMode="auto">
          <a:xfrm>
            <a:off x="3810000" y="1295400"/>
            <a:ext cx="4648200" cy="914400"/>
          </a:xfrm>
          <a:prstGeom prst="cloudCallout">
            <a:avLst>
              <a:gd name="adj1" fmla="val -79472"/>
              <a:gd name="adj2" fmla="val 50176"/>
            </a:avLst>
          </a:prstGeom>
          <a:solidFill>
            <a:srgbClr val="FFFF66"/>
          </a:solidFill>
          <a:ln w="9525">
            <a:solidFill>
              <a:schemeClr val="tx1"/>
            </a:solidFill>
            <a:round/>
            <a:headEnd/>
            <a:tailEnd/>
          </a:ln>
        </p:spPr>
        <p:txBody>
          <a:bodyPr/>
          <a:lstStyle/>
          <a:p>
            <a:pPr algn="ctr" eaLnBrk="1" hangingPunct="1"/>
            <a:r>
              <a:rPr lang="en-US" sz="2400" b="1">
                <a:solidFill>
                  <a:srgbClr val="0000FF"/>
                </a:solidFill>
                <a:latin typeface="Arial" charset="0"/>
              </a:rPr>
              <a:t>dùng để nhận định về sự vật</a:t>
            </a:r>
          </a:p>
        </p:txBody>
      </p:sp>
      <p:sp>
        <p:nvSpPr>
          <p:cNvPr id="9226" name="Rectangle 15"/>
          <p:cNvSpPr>
            <a:spLocks noChangeArrowheads="1"/>
          </p:cNvSpPr>
          <p:nvPr/>
        </p:nvSpPr>
        <p:spPr bwMode="auto">
          <a:xfrm>
            <a:off x="228600" y="2819400"/>
            <a:ext cx="3505200" cy="1200150"/>
          </a:xfrm>
          <a:prstGeom prst="rect">
            <a:avLst/>
          </a:prstGeom>
          <a:noFill/>
          <a:ln w="9525">
            <a:noFill/>
            <a:miter lim="800000"/>
            <a:headEnd/>
            <a:tailEnd/>
          </a:ln>
        </p:spPr>
        <p:txBody>
          <a:bodyPr>
            <a:spAutoFit/>
          </a:bodyPr>
          <a:lstStyle/>
          <a:p>
            <a:pPr eaLnBrk="1" hangingPunct="1"/>
            <a:r>
              <a:rPr lang="en-US" sz="2400" b="1">
                <a:solidFill>
                  <a:srgbClr val="000000"/>
                </a:solidFill>
                <a:latin typeface="Arial" charset="0"/>
              </a:rPr>
              <a:t>*Cả hai ông đều không phải là người Hà Nội .</a:t>
            </a:r>
          </a:p>
          <a:p>
            <a:pPr eaLnBrk="1" hangingPunct="1"/>
            <a:endParaRPr lang="en-US" sz="2400" b="1">
              <a:latin typeface="Arial" charset="0"/>
            </a:endParaRPr>
          </a:p>
        </p:txBody>
      </p:sp>
      <p:grpSp>
        <p:nvGrpSpPr>
          <p:cNvPr id="9227" name="Group 16"/>
          <p:cNvGrpSpPr>
            <a:grpSpLocks/>
          </p:cNvGrpSpPr>
          <p:nvPr/>
        </p:nvGrpSpPr>
        <p:grpSpPr bwMode="auto">
          <a:xfrm>
            <a:off x="0" y="0"/>
            <a:ext cx="9144000" cy="6858000"/>
            <a:chOff x="-48" y="0"/>
            <a:chExt cx="5808" cy="4320"/>
          </a:xfrm>
        </p:grpSpPr>
        <p:pic>
          <p:nvPicPr>
            <p:cNvPr id="9228" name="Picture 17" descr="n3"/>
            <p:cNvPicPr>
              <a:picLocks noChangeAspect="1" noChangeArrowheads="1"/>
            </p:cNvPicPr>
            <p:nvPr/>
          </p:nvPicPr>
          <p:blipFill>
            <a:blip r:embed="rId2"/>
            <a:srcRect/>
            <a:stretch>
              <a:fillRect/>
            </a:stretch>
          </p:blipFill>
          <p:spPr bwMode="auto">
            <a:xfrm>
              <a:off x="0" y="4263"/>
              <a:ext cx="5760" cy="57"/>
            </a:xfrm>
            <a:prstGeom prst="rect">
              <a:avLst/>
            </a:prstGeom>
            <a:noFill/>
            <a:ln w="9525">
              <a:noFill/>
              <a:miter lim="800000"/>
              <a:headEnd/>
              <a:tailEnd/>
            </a:ln>
          </p:spPr>
        </p:pic>
        <p:pic>
          <p:nvPicPr>
            <p:cNvPr id="9229" name="Picture 18" descr="n3"/>
            <p:cNvPicPr>
              <a:picLocks noChangeAspect="1" noChangeArrowheads="1"/>
            </p:cNvPicPr>
            <p:nvPr/>
          </p:nvPicPr>
          <p:blipFill>
            <a:blip r:embed="rId2"/>
            <a:srcRect/>
            <a:stretch>
              <a:fillRect/>
            </a:stretch>
          </p:blipFill>
          <p:spPr bwMode="auto">
            <a:xfrm>
              <a:off x="0" y="0"/>
              <a:ext cx="5760" cy="53"/>
            </a:xfrm>
            <a:prstGeom prst="rect">
              <a:avLst/>
            </a:prstGeom>
            <a:noFill/>
            <a:ln w="9525">
              <a:noFill/>
              <a:miter lim="800000"/>
              <a:headEnd/>
              <a:tailEnd/>
            </a:ln>
          </p:spPr>
        </p:pic>
        <p:pic>
          <p:nvPicPr>
            <p:cNvPr id="9230" name="Picture 19" descr="n3"/>
            <p:cNvPicPr>
              <a:picLocks noChangeAspect="1" noChangeArrowheads="1"/>
            </p:cNvPicPr>
            <p:nvPr/>
          </p:nvPicPr>
          <p:blipFill>
            <a:blip r:embed="rId2"/>
            <a:srcRect/>
            <a:stretch>
              <a:fillRect/>
            </a:stretch>
          </p:blipFill>
          <p:spPr bwMode="auto">
            <a:xfrm rot="5400000">
              <a:off x="-2175" y="2127"/>
              <a:ext cx="4320" cy="66"/>
            </a:xfrm>
            <a:prstGeom prst="rect">
              <a:avLst/>
            </a:prstGeom>
            <a:noFill/>
            <a:ln w="9525">
              <a:noFill/>
              <a:miter lim="800000"/>
              <a:headEnd/>
              <a:tailEnd/>
            </a:ln>
          </p:spPr>
        </p:pic>
        <p:pic>
          <p:nvPicPr>
            <p:cNvPr id="9231" name="Picture 20" descr="n3"/>
            <p:cNvPicPr>
              <a:picLocks noChangeAspect="1" noChangeArrowheads="1"/>
            </p:cNvPicPr>
            <p:nvPr/>
          </p:nvPicPr>
          <p:blipFill>
            <a:blip r:embed="rId2"/>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fade">
                                      <p:cBhvr>
                                        <p:cTn id="7" dur="1000"/>
                                        <p:tgtEl>
                                          <p:spTgt spid="4103"/>
                                        </p:tgtEl>
                                      </p:cBhvr>
                                    </p:animEffect>
                                    <p:anim calcmode="lin" valueType="num">
                                      <p:cBhvr>
                                        <p:cTn id="8" dur="1000" fill="hold"/>
                                        <p:tgtEl>
                                          <p:spTgt spid="4103"/>
                                        </p:tgtEl>
                                        <p:attrNameLst>
                                          <p:attrName>ppt_x</p:attrName>
                                        </p:attrNameLst>
                                      </p:cBhvr>
                                      <p:tavLst>
                                        <p:tav tm="0">
                                          <p:val>
                                            <p:strVal val="#ppt_x"/>
                                          </p:val>
                                        </p:tav>
                                        <p:tav tm="100000">
                                          <p:val>
                                            <p:strVal val="#ppt_x"/>
                                          </p:val>
                                        </p:tav>
                                      </p:tavLst>
                                    </p:anim>
                                    <p:anim calcmode="lin" valueType="num">
                                      <p:cBhvr>
                                        <p:cTn id="9"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4110"/>
                                        </p:tgtEl>
                                        <p:attrNameLst>
                                          <p:attrName>style.visibility</p:attrName>
                                        </p:attrNameLst>
                                      </p:cBhvr>
                                      <p:to>
                                        <p:strVal val="visible"/>
                                      </p:to>
                                    </p:set>
                                    <p:animEffect transition="in" filter="fade">
                                      <p:cBhvr>
                                        <p:cTn id="14" dur="800" decel="100000"/>
                                        <p:tgtEl>
                                          <p:spTgt spid="4110"/>
                                        </p:tgtEl>
                                      </p:cBhvr>
                                    </p:animEffect>
                                    <p:anim calcmode="lin" valueType="num">
                                      <p:cBhvr>
                                        <p:cTn id="15" dur="800" decel="100000" fill="hold"/>
                                        <p:tgtEl>
                                          <p:spTgt spid="4110"/>
                                        </p:tgtEl>
                                        <p:attrNameLst>
                                          <p:attrName>style.rotation</p:attrName>
                                        </p:attrNameLst>
                                      </p:cBhvr>
                                      <p:tavLst>
                                        <p:tav tm="0">
                                          <p:val>
                                            <p:fltVal val="-90"/>
                                          </p:val>
                                        </p:tav>
                                        <p:tav tm="100000">
                                          <p:val>
                                            <p:fltVal val="0"/>
                                          </p:val>
                                        </p:tav>
                                      </p:tavLst>
                                    </p:anim>
                                    <p:anim calcmode="lin" valueType="num">
                                      <p:cBhvr>
                                        <p:cTn id="16" dur="800" decel="100000" fill="hold"/>
                                        <p:tgtEl>
                                          <p:spTgt spid="4110"/>
                                        </p:tgtEl>
                                        <p:attrNameLst>
                                          <p:attrName>ppt_x</p:attrName>
                                        </p:attrNameLst>
                                      </p:cBhvr>
                                      <p:tavLst>
                                        <p:tav tm="0">
                                          <p:val>
                                            <p:strVal val="#ppt_x+0.4"/>
                                          </p:val>
                                        </p:tav>
                                        <p:tav tm="100000">
                                          <p:val>
                                            <p:strVal val="#ppt_x-0.05"/>
                                          </p:val>
                                        </p:tav>
                                      </p:tavLst>
                                    </p:anim>
                                    <p:anim calcmode="lin" valueType="num">
                                      <p:cBhvr>
                                        <p:cTn id="17" dur="800" decel="100000" fill="hold"/>
                                        <p:tgtEl>
                                          <p:spTgt spid="4110"/>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110"/>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110"/>
                                        </p:tgtEl>
                                        <p:attrNameLst>
                                          <p:attrName>ppt_y</p:attrName>
                                        </p:attrNameLst>
                                      </p:cBhvr>
                                      <p:tavLst>
                                        <p:tav tm="0">
                                          <p:val>
                                            <p:strVal val="#ppt_y+0.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4104"/>
                                        </p:tgtEl>
                                        <p:attrNameLst>
                                          <p:attrName>style.visibility</p:attrName>
                                        </p:attrNameLst>
                                      </p:cBhvr>
                                      <p:to>
                                        <p:strVal val="visible"/>
                                      </p:to>
                                    </p:set>
                                    <p:animEffect transition="in" filter="fade">
                                      <p:cBhvr>
                                        <p:cTn id="24" dur="800" decel="100000"/>
                                        <p:tgtEl>
                                          <p:spTgt spid="4104"/>
                                        </p:tgtEl>
                                      </p:cBhvr>
                                    </p:animEffect>
                                    <p:anim calcmode="lin" valueType="num">
                                      <p:cBhvr>
                                        <p:cTn id="25" dur="800" decel="100000" fill="hold"/>
                                        <p:tgtEl>
                                          <p:spTgt spid="4104"/>
                                        </p:tgtEl>
                                        <p:attrNameLst>
                                          <p:attrName>style.rotation</p:attrName>
                                        </p:attrNameLst>
                                      </p:cBhvr>
                                      <p:tavLst>
                                        <p:tav tm="0">
                                          <p:val>
                                            <p:fltVal val="-90"/>
                                          </p:val>
                                        </p:tav>
                                        <p:tav tm="100000">
                                          <p:val>
                                            <p:fltVal val="0"/>
                                          </p:val>
                                        </p:tav>
                                      </p:tavLst>
                                    </p:anim>
                                    <p:anim calcmode="lin" valueType="num">
                                      <p:cBhvr>
                                        <p:cTn id="26" dur="800" decel="100000" fill="hold"/>
                                        <p:tgtEl>
                                          <p:spTgt spid="4104"/>
                                        </p:tgtEl>
                                        <p:attrNameLst>
                                          <p:attrName>ppt_x</p:attrName>
                                        </p:attrNameLst>
                                      </p:cBhvr>
                                      <p:tavLst>
                                        <p:tav tm="0">
                                          <p:val>
                                            <p:strVal val="#ppt_x+0.4"/>
                                          </p:val>
                                        </p:tav>
                                        <p:tav tm="100000">
                                          <p:val>
                                            <p:strVal val="#ppt_x-0.05"/>
                                          </p:val>
                                        </p:tav>
                                      </p:tavLst>
                                    </p:anim>
                                    <p:anim calcmode="lin" valueType="num">
                                      <p:cBhvr>
                                        <p:cTn id="27" dur="800" decel="100000" fill="hold"/>
                                        <p:tgtEl>
                                          <p:spTgt spid="410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10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104"/>
                                        </p:tgtEl>
                                        <p:attrNameLst>
                                          <p:attrName>ppt_y</p:attrName>
                                        </p:attrNameLst>
                                      </p:cBhvr>
                                      <p:tavLst>
                                        <p:tav tm="0">
                                          <p:val>
                                            <p:strVal val="#ppt_y+0.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3" presetClass="entr" presetSubtype="16" fill="hold" grpId="0" nodeType="clickEffect">
                                  <p:stCondLst>
                                    <p:cond delay="0"/>
                                  </p:stCondLst>
                                  <p:childTnLst>
                                    <p:set>
                                      <p:cBhvr>
                                        <p:cTn id="33" dur="1" fill="hold">
                                          <p:stCondLst>
                                            <p:cond delay="0"/>
                                          </p:stCondLst>
                                        </p:cTn>
                                        <p:tgtEl>
                                          <p:spTgt spid="4105"/>
                                        </p:tgtEl>
                                        <p:attrNameLst>
                                          <p:attrName>style.visibility</p:attrName>
                                        </p:attrNameLst>
                                      </p:cBhvr>
                                      <p:to>
                                        <p:strVal val="visible"/>
                                      </p:to>
                                    </p:set>
                                    <p:animEffect transition="in" filter="plus(in)">
                                      <p:cBhvr>
                                        <p:cTn id="34" dur="2000"/>
                                        <p:tgtEl>
                                          <p:spTgt spid="410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4107"/>
                                        </p:tgtEl>
                                        <p:attrNameLst>
                                          <p:attrName>style.visibility</p:attrName>
                                        </p:attrNameLst>
                                      </p:cBhvr>
                                      <p:to>
                                        <p:strVal val="visible"/>
                                      </p:to>
                                    </p:set>
                                    <p:animEffect transition="in" filter="checkerboard(across)">
                                      <p:cBhvr>
                                        <p:cTn id="39" dur="5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4" grpId="0" animBg="1"/>
      <p:bldP spid="4105" grpId="0" animBg="1"/>
      <p:bldP spid="4107" grpId="0" animBg="1"/>
      <p:bldP spid="41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sz="quarter"/>
          </p:nvPr>
        </p:nvSpPr>
        <p:spPr>
          <a:xfrm>
            <a:off x="457200" y="838200"/>
            <a:ext cx="8229600" cy="838200"/>
          </a:xfrm>
        </p:spPr>
        <p:txBody>
          <a:bodyPr/>
          <a:lstStyle/>
          <a:p>
            <a:pPr eaLnBrk="1" hangingPunct="1">
              <a:defRPr/>
            </a:pPr>
            <a:r>
              <a:rPr lang="en-US" sz="4000" smtClean="0">
                <a:latin typeface="Arial"/>
              </a:rPr>
              <a:t/>
            </a:r>
            <a:br>
              <a:rPr lang="en-US" sz="4000" smtClean="0">
                <a:latin typeface="Arial"/>
              </a:rPr>
            </a:br>
            <a:r>
              <a:rPr lang="en-US" sz="4000" smtClean="0">
                <a:latin typeface="Arial"/>
              </a:rPr>
              <a:t/>
            </a:r>
            <a:br>
              <a:rPr lang="en-US" sz="4000" smtClean="0">
                <a:latin typeface="Arial"/>
              </a:rPr>
            </a:br>
            <a:endParaRPr lang="en-US" sz="4000" smtClean="0">
              <a:latin typeface="Arial"/>
            </a:endParaRPr>
          </a:p>
        </p:txBody>
      </p:sp>
      <p:sp>
        <p:nvSpPr>
          <p:cNvPr id="5124" name="Rectangle 4"/>
          <p:cNvSpPr>
            <a:spLocks noChangeArrowheads="1"/>
          </p:cNvSpPr>
          <p:nvPr/>
        </p:nvSpPr>
        <p:spPr bwMode="auto">
          <a:xfrm>
            <a:off x="533400" y="1905000"/>
            <a:ext cx="8077200" cy="1143000"/>
          </a:xfrm>
          <a:prstGeom prst="rect">
            <a:avLst/>
          </a:prstGeom>
          <a:noFill/>
          <a:ln w="9525">
            <a:noFill/>
            <a:miter lim="800000"/>
            <a:headEnd/>
            <a:tailEnd/>
          </a:ln>
        </p:spPr>
        <p:txBody>
          <a:bodyPr anchor="ctr"/>
          <a:lstStyle/>
          <a:p>
            <a:pPr eaLnBrk="1" hangingPunct="1"/>
            <a:r>
              <a:rPr lang="en-US" sz="2400" b="1">
                <a:solidFill>
                  <a:srgbClr val="000000"/>
                </a:solidFill>
                <a:latin typeface="Arial" charset="0"/>
              </a:rPr>
              <a:t>* Nguyễn Tri Phương là người Thừa Thiên.</a:t>
            </a:r>
            <a:r>
              <a:rPr lang="en-US" sz="4000" b="1">
                <a:solidFill>
                  <a:srgbClr val="660033"/>
                </a:solidFill>
                <a:latin typeface="Arial" charset="0"/>
              </a:rPr>
              <a:t> </a:t>
            </a:r>
          </a:p>
        </p:txBody>
      </p:sp>
      <p:sp>
        <p:nvSpPr>
          <p:cNvPr id="5125" name="Rectangle 5"/>
          <p:cNvSpPr>
            <a:spLocks noChangeArrowheads="1"/>
          </p:cNvSpPr>
          <p:nvPr/>
        </p:nvSpPr>
        <p:spPr bwMode="auto">
          <a:xfrm>
            <a:off x="533400" y="3657600"/>
            <a:ext cx="8077200" cy="519113"/>
          </a:xfrm>
          <a:prstGeom prst="rect">
            <a:avLst/>
          </a:prstGeom>
          <a:noFill/>
          <a:ln w="9525">
            <a:noFill/>
            <a:miter lim="800000"/>
            <a:headEnd/>
            <a:tailEnd/>
          </a:ln>
        </p:spPr>
        <p:txBody>
          <a:bodyPr>
            <a:spAutoFit/>
          </a:bodyPr>
          <a:lstStyle/>
          <a:p>
            <a:pPr eaLnBrk="1" hangingPunct="1"/>
            <a:r>
              <a:rPr lang="en-US" sz="2400" b="1">
                <a:solidFill>
                  <a:srgbClr val="000000"/>
                </a:solidFill>
                <a:latin typeface="Arial" charset="0"/>
              </a:rPr>
              <a:t>* Ông Năm  là dân ngụ cư của làng này.</a:t>
            </a:r>
            <a:r>
              <a:rPr lang="en-US" sz="2800">
                <a:latin typeface="Arial" charset="0"/>
              </a:rPr>
              <a:t> </a:t>
            </a:r>
          </a:p>
        </p:txBody>
      </p:sp>
      <p:sp>
        <p:nvSpPr>
          <p:cNvPr id="5126" name="Rectangle 6"/>
          <p:cNvSpPr>
            <a:spLocks noChangeArrowheads="1"/>
          </p:cNvSpPr>
          <p:nvPr/>
        </p:nvSpPr>
        <p:spPr bwMode="auto">
          <a:xfrm>
            <a:off x="533400" y="4572000"/>
            <a:ext cx="8610600" cy="457200"/>
          </a:xfrm>
          <a:prstGeom prst="rect">
            <a:avLst/>
          </a:prstGeom>
          <a:noFill/>
          <a:ln w="9525">
            <a:noFill/>
            <a:miter lim="800000"/>
            <a:headEnd/>
            <a:tailEnd/>
          </a:ln>
        </p:spPr>
        <p:txBody>
          <a:bodyPr>
            <a:spAutoFit/>
          </a:bodyPr>
          <a:lstStyle/>
          <a:p>
            <a:pPr eaLnBrk="1" hangingPunct="1"/>
            <a:r>
              <a:rPr lang="en-US" sz="2400" b="1">
                <a:solidFill>
                  <a:srgbClr val="000000"/>
                </a:solidFill>
                <a:latin typeface="Arial" charset="0"/>
              </a:rPr>
              <a:t>* Cần trục  là cánh tay kì diệu của các chú công nhân.</a:t>
            </a:r>
          </a:p>
        </p:txBody>
      </p:sp>
      <p:sp>
        <p:nvSpPr>
          <p:cNvPr id="5130" name="AutoShape 10"/>
          <p:cNvSpPr>
            <a:spLocks noChangeArrowheads="1"/>
          </p:cNvSpPr>
          <p:nvPr/>
        </p:nvSpPr>
        <p:spPr bwMode="auto">
          <a:xfrm>
            <a:off x="152400" y="0"/>
            <a:ext cx="8686800" cy="1828800"/>
          </a:xfrm>
          <a:prstGeom prst="horizontalScroll">
            <a:avLst>
              <a:gd name="adj" fmla="val 125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lgn="ctr" eaLnBrk="1" hangingPunct="1">
              <a:defRPr/>
            </a:pPr>
            <a:r>
              <a:rPr lang="en-US" sz="2400" b="1">
                <a:solidFill>
                  <a:srgbClr val="000000"/>
                </a:solidFill>
                <a:latin typeface="Arial"/>
              </a:rPr>
              <a:t>Bài 2: Xác định chủ ngữ, vị ngữ trong mỗi câu Ai là gì?</a:t>
            </a:r>
          </a:p>
          <a:p>
            <a:pPr algn="ctr" eaLnBrk="1" hangingPunct="1">
              <a:defRPr/>
            </a:pPr>
            <a:r>
              <a:rPr lang="en-US" sz="2400" b="1">
                <a:solidFill>
                  <a:srgbClr val="000000"/>
                </a:solidFill>
                <a:latin typeface="Arial"/>
              </a:rPr>
              <a:t> em vừa tìm được </a:t>
            </a:r>
          </a:p>
        </p:txBody>
      </p:sp>
      <p:sp>
        <p:nvSpPr>
          <p:cNvPr id="5131" name="Line 11"/>
          <p:cNvSpPr>
            <a:spLocks noChangeShapeType="1"/>
          </p:cNvSpPr>
          <p:nvPr/>
        </p:nvSpPr>
        <p:spPr bwMode="auto">
          <a:xfrm>
            <a:off x="2971800" y="914400"/>
            <a:ext cx="2209800" cy="0"/>
          </a:xfrm>
          <a:prstGeom prst="line">
            <a:avLst/>
          </a:prstGeom>
          <a:noFill/>
          <a:ln w="25400">
            <a:solidFill>
              <a:srgbClr val="FF0000"/>
            </a:solidFill>
            <a:round/>
            <a:headEnd/>
            <a:tailEnd/>
          </a:ln>
        </p:spPr>
        <p:txBody>
          <a:bodyPr/>
          <a:lstStyle/>
          <a:p>
            <a:endParaRPr lang="en-US"/>
          </a:p>
        </p:txBody>
      </p:sp>
      <p:sp>
        <p:nvSpPr>
          <p:cNvPr id="5132" name="Line 12"/>
          <p:cNvSpPr>
            <a:spLocks noChangeShapeType="1"/>
          </p:cNvSpPr>
          <p:nvPr/>
        </p:nvSpPr>
        <p:spPr bwMode="auto">
          <a:xfrm flipH="1">
            <a:off x="3657600" y="2133600"/>
            <a:ext cx="152400" cy="685800"/>
          </a:xfrm>
          <a:prstGeom prst="line">
            <a:avLst/>
          </a:prstGeom>
          <a:noFill/>
          <a:ln w="25400">
            <a:solidFill>
              <a:srgbClr val="FF0000"/>
            </a:solidFill>
            <a:round/>
            <a:headEnd/>
            <a:tailEnd/>
          </a:ln>
        </p:spPr>
        <p:txBody>
          <a:bodyPr/>
          <a:lstStyle/>
          <a:p>
            <a:endParaRPr lang="en-US"/>
          </a:p>
        </p:txBody>
      </p:sp>
      <p:sp>
        <p:nvSpPr>
          <p:cNvPr id="5133" name="Text Box 13"/>
          <p:cNvSpPr txBox="1">
            <a:spLocks noChangeArrowheads="1"/>
          </p:cNvSpPr>
          <p:nvPr/>
        </p:nvSpPr>
        <p:spPr bwMode="auto">
          <a:xfrm>
            <a:off x="1600200" y="26670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CN</a:t>
            </a:r>
          </a:p>
        </p:txBody>
      </p:sp>
      <p:sp>
        <p:nvSpPr>
          <p:cNvPr id="5134" name="Text Box 14"/>
          <p:cNvSpPr txBox="1">
            <a:spLocks noChangeArrowheads="1"/>
          </p:cNvSpPr>
          <p:nvPr/>
        </p:nvSpPr>
        <p:spPr bwMode="auto">
          <a:xfrm>
            <a:off x="4267200" y="26670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VN</a:t>
            </a:r>
          </a:p>
        </p:txBody>
      </p:sp>
      <p:sp>
        <p:nvSpPr>
          <p:cNvPr id="5135" name="Line 15"/>
          <p:cNvSpPr>
            <a:spLocks noChangeShapeType="1"/>
          </p:cNvSpPr>
          <p:nvPr/>
        </p:nvSpPr>
        <p:spPr bwMode="auto">
          <a:xfrm flipH="1">
            <a:off x="2209800" y="3657600"/>
            <a:ext cx="152400" cy="609600"/>
          </a:xfrm>
          <a:prstGeom prst="line">
            <a:avLst/>
          </a:prstGeom>
          <a:noFill/>
          <a:ln w="25400">
            <a:solidFill>
              <a:srgbClr val="FF0000"/>
            </a:solidFill>
            <a:round/>
            <a:headEnd/>
            <a:tailEnd/>
          </a:ln>
        </p:spPr>
        <p:txBody>
          <a:bodyPr/>
          <a:lstStyle/>
          <a:p>
            <a:endParaRPr lang="en-US"/>
          </a:p>
        </p:txBody>
      </p:sp>
      <p:sp>
        <p:nvSpPr>
          <p:cNvPr id="5136" name="Text Box 16"/>
          <p:cNvSpPr txBox="1">
            <a:spLocks noChangeArrowheads="1"/>
          </p:cNvSpPr>
          <p:nvPr/>
        </p:nvSpPr>
        <p:spPr bwMode="auto">
          <a:xfrm>
            <a:off x="990600" y="41148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CN</a:t>
            </a:r>
          </a:p>
        </p:txBody>
      </p:sp>
      <p:sp>
        <p:nvSpPr>
          <p:cNvPr id="5137" name="Text Box 17"/>
          <p:cNvSpPr txBox="1">
            <a:spLocks noChangeArrowheads="1"/>
          </p:cNvSpPr>
          <p:nvPr/>
        </p:nvSpPr>
        <p:spPr bwMode="auto">
          <a:xfrm>
            <a:off x="4495800" y="41148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VN</a:t>
            </a:r>
          </a:p>
        </p:txBody>
      </p:sp>
      <p:sp>
        <p:nvSpPr>
          <p:cNvPr id="5138" name="Line 18"/>
          <p:cNvSpPr>
            <a:spLocks noChangeShapeType="1"/>
          </p:cNvSpPr>
          <p:nvPr/>
        </p:nvSpPr>
        <p:spPr bwMode="auto">
          <a:xfrm flipH="1">
            <a:off x="2057400" y="4572000"/>
            <a:ext cx="152400" cy="609600"/>
          </a:xfrm>
          <a:prstGeom prst="line">
            <a:avLst/>
          </a:prstGeom>
          <a:noFill/>
          <a:ln w="25400">
            <a:solidFill>
              <a:srgbClr val="FF0000"/>
            </a:solidFill>
            <a:round/>
            <a:headEnd/>
            <a:tailEnd/>
          </a:ln>
        </p:spPr>
        <p:txBody>
          <a:bodyPr/>
          <a:lstStyle/>
          <a:p>
            <a:endParaRPr lang="en-US"/>
          </a:p>
        </p:txBody>
      </p:sp>
      <p:sp>
        <p:nvSpPr>
          <p:cNvPr id="5139" name="Text Box 19"/>
          <p:cNvSpPr txBox="1">
            <a:spLocks noChangeArrowheads="1"/>
          </p:cNvSpPr>
          <p:nvPr/>
        </p:nvSpPr>
        <p:spPr bwMode="auto">
          <a:xfrm>
            <a:off x="1066800" y="50292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CN</a:t>
            </a:r>
          </a:p>
        </p:txBody>
      </p:sp>
      <p:sp>
        <p:nvSpPr>
          <p:cNvPr id="5140" name="Text Box 20"/>
          <p:cNvSpPr txBox="1">
            <a:spLocks noChangeArrowheads="1"/>
          </p:cNvSpPr>
          <p:nvPr/>
        </p:nvSpPr>
        <p:spPr bwMode="auto">
          <a:xfrm>
            <a:off x="4572000" y="49530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VN</a:t>
            </a:r>
          </a:p>
        </p:txBody>
      </p:sp>
      <p:sp>
        <p:nvSpPr>
          <p:cNvPr id="5141" name="Text Box 21"/>
          <p:cNvSpPr txBox="1">
            <a:spLocks noChangeArrowheads="1"/>
          </p:cNvSpPr>
          <p:nvPr/>
        </p:nvSpPr>
        <p:spPr bwMode="auto">
          <a:xfrm>
            <a:off x="533400" y="2971800"/>
            <a:ext cx="73914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000000"/>
                </a:solidFill>
                <a:latin typeface="Arial" charset="0"/>
              </a:rPr>
              <a:t>* Cả hai ông đều không phải là người Hà Nội.</a:t>
            </a:r>
          </a:p>
        </p:txBody>
      </p:sp>
      <p:sp>
        <p:nvSpPr>
          <p:cNvPr id="5142" name="Line 22"/>
          <p:cNvSpPr>
            <a:spLocks noChangeShapeType="1"/>
          </p:cNvSpPr>
          <p:nvPr/>
        </p:nvSpPr>
        <p:spPr bwMode="auto">
          <a:xfrm flipH="1">
            <a:off x="2362200" y="2895600"/>
            <a:ext cx="152400" cy="609600"/>
          </a:xfrm>
          <a:prstGeom prst="line">
            <a:avLst/>
          </a:prstGeom>
          <a:noFill/>
          <a:ln w="25400">
            <a:solidFill>
              <a:srgbClr val="FF0000"/>
            </a:solidFill>
            <a:round/>
            <a:headEnd/>
            <a:tailEnd/>
          </a:ln>
        </p:spPr>
        <p:txBody>
          <a:bodyPr/>
          <a:lstStyle/>
          <a:p>
            <a:endParaRPr lang="en-US"/>
          </a:p>
        </p:txBody>
      </p:sp>
      <p:sp>
        <p:nvSpPr>
          <p:cNvPr id="5145" name="Text Box 25"/>
          <p:cNvSpPr txBox="1">
            <a:spLocks noChangeArrowheads="1"/>
          </p:cNvSpPr>
          <p:nvPr/>
        </p:nvSpPr>
        <p:spPr bwMode="auto">
          <a:xfrm>
            <a:off x="990600" y="33528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CN</a:t>
            </a:r>
          </a:p>
        </p:txBody>
      </p:sp>
      <p:sp>
        <p:nvSpPr>
          <p:cNvPr id="5146" name="Text Box 26"/>
          <p:cNvSpPr txBox="1">
            <a:spLocks noChangeArrowheads="1"/>
          </p:cNvSpPr>
          <p:nvPr/>
        </p:nvSpPr>
        <p:spPr bwMode="auto">
          <a:xfrm>
            <a:off x="4267200" y="3352800"/>
            <a:ext cx="1371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Arial" charset="0"/>
              </a:rPr>
              <a:t>VN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diamond(in)">
                                      <p:cBhvr>
                                        <p:cTn id="7" dur="2000"/>
                                        <p:tgtEl>
                                          <p:spTgt spid="5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800" decel="100000"/>
                                        <p:tgtEl>
                                          <p:spTgt spid="5124"/>
                                        </p:tgtEl>
                                      </p:cBhvr>
                                    </p:animEffect>
                                    <p:anim calcmode="lin" valueType="num">
                                      <p:cBhvr>
                                        <p:cTn id="13" dur="800" decel="100000" fill="hold"/>
                                        <p:tgtEl>
                                          <p:spTgt spid="5124"/>
                                        </p:tgtEl>
                                        <p:attrNameLst>
                                          <p:attrName>style.rotation</p:attrName>
                                        </p:attrNameLst>
                                      </p:cBhvr>
                                      <p:tavLst>
                                        <p:tav tm="0">
                                          <p:val>
                                            <p:fltVal val="-90"/>
                                          </p:val>
                                        </p:tav>
                                        <p:tav tm="100000">
                                          <p:val>
                                            <p:fltVal val="0"/>
                                          </p:val>
                                        </p:tav>
                                      </p:tavLst>
                                    </p:anim>
                                    <p:anim calcmode="lin" valueType="num">
                                      <p:cBhvr>
                                        <p:cTn id="14" dur="800" decel="100000" fill="hold"/>
                                        <p:tgtEl>
                                          <p:spTgt spid="5124"/>
                                        </p:tgtEl>
                                        <p:attrNameLst>
                                          <p:attrName>ppt_x</p:attrName>
                                        </p:attrNameLst>
                                      </p:cBhvr>
                                      <p:tavLst>
                                        <p:tav tm="0">
                                          <p:val>
                                            <p:strVal val="#ppt_x+0.4"/>
                                          </p:val>
                                        </p:tav>
                                        <p:tav tm="100000">
                                          <p:val>
                                            <p:strVal val="#ppt_x-0.05"/>
                                          </p:val>
                                        </p:tav>
                                      </p:tavLst>
                                    </p:anim>
                                    <p:anim calcmode="lin" valueType="num">
                                      <p:cBhvr>
                                        <p:cTn id="15" dur="800" decel="100000" fill="hold"/>
                                        <p:tgtEl>
                                          <p:spTgt spid="512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512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5124"/>
                                        </p:tgtEl>
                                        <p:attrNameLst>
                                          <p:attrName>ppt_y</p:attrName>
                                        </p:attrNameLst>
                                      </p:cBhvr>
                                      <p:tavLst>
                                        <p:tav tm="0">
                                          <p:val>
                                            <p:strVal val="#ppt_y+0.1"/>
                                          </p:val>
                                        </p:tav>
                                        <p:tav tm="100000">
                                          <p:val>
                                            <p:strVal val="#ppt_y"/>
                                          </p:val>
                                        </p:tav>
                                      </p:tavLst>
                                    </p:anim>
                                  </p:childTnLst>
                                </p:cTn>
                              </p:par>
                              <p:par>
                                <p:cTn id="18" presetID="30" presetClass="entr" presetSubtype="0" fill="hold" grpId="0" nodeType="withEffect">
                                  <p:stCondLst>
                                    <p:cond delay="0"/>
                                  </p:stCondLst>
                                  <p:childTnLst>
                                    <p:set>
                                      <p:cBhvr>
                                        <p:cTn id="19" dur="1" fill="hold">
                                          <p:stCondLst>
                                            <p:cond delay="0"/>
                                          </p:stCondLst>
                                        </p:cTn>
                                        <p:tgtEl>
                                          <p:spTgt spid="5141"/>
                                        </p:tgtEl>
                                        <p:attrNameLst>
                                          <p:attrName>style.visibility</p:attrName>
                                        </p:attrNameLst>
                                      </p:cBhvr>
                                      <p:to>
                                        <p:strVal val="visible"/>
                                      </p:to>
                                    </p:set>
                                    <p:animEffect transition="in" filter="fade">
                                      <p:cBhvr>
                                        <p:cTn id="20" dur="800" decel="100000"/>
                                        <p:tgtEl>
                                          <p:spTgt spid="5141"/>
                                        </p:tgtEl>
                                      </p:cBhvr>
                                    </p:animEffect>
                                    <p:anim calcmode="lin" valueType="num">
                                      <p:cBhvr>
                                        <p:cTn id="21" dur="800" decel="100000" fill="hold"/>
                                        <p:tgtEl>
                                          <p:spTgt spid="5141"/>
                                        </p:tgtEl>
                                        <p:attrNameLst>
                                          <p:attrName>style.rotation</p:attrName>
                                        </p:attrNameLst>
                                      </p:cBhvr>
                                      <p:tavLst>
                                        <p:tav tm="0">
                                          <p:val>
                                            <p:fltVal val="-90"/>
                                          </p:val>
                                        </p:tav>
                                        <p:tav tm="100000">
                                          <p:val>
                                            <p:fltVal val="0"/>
                                          </p:val>
                                        </p:tav>
                                      </p:tavLst>
                                    </p:anim>
                                    <p:anim calcmode="lin" valueType="num">
                                      <p:cBhvr>
                                        <p:cTn id="22" dur="800" decel="100000" fill="hold"/>
                                        <p:tgtEl>
                                          <p:spTgt spid="5141"/>
                                        </p:tgtEl>
                                        <p:attrNameLst>
                                          <p:attrName>ppt_x</p:attrName>
                                        </p:attrNameLst>
                                      </p:cBhvr>
                                      <p:tavLst>
                                        <p:tav tm="0">
                                          <p:val>
                                            <p:strVal val="#ppt_x+0.4"/>
                                          </p:val>
                                        </p:tav>
                                        <p:tav tm="100000">
                                          <p:val>
                                            <p:strVal val="#ppt_x-0.05"/>
                                          </p:val>
                                        </p:tav>
                                      </p:tavLst>
                                    </p:anim>
                                    <p:anim calcmode="lin" valueType="num">
                                      <p:cBhvr>
                                        <p:cTn id="23" dur="800" decel="100000" fill="hold"/>
                                        <p:tgtEl>
                                          <p:spTgt spid="5141"/>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5141"/>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5141"/>
                                        </p:tgtEl>
                                        <p:attrNameLst>
                                          <p:attrName>ppt_y</p:attrName>
                                        </p:attrNameLst>
                                      </p:cBhvr>
                                      <p:tavLst>
                                        <p:tav tm="0">
                                          <p:val>
                                            <p:strVal val="#ppt_y+0.1"/>
                                          </p:val>
                                        </p:tav>
                                        <p:tav tm="100000">
                                          <p:val>
                                            <p:strVal val="#ppt_y"/>
                                          </p:val>
                                        </p:tav>
                                      </p:tavLst>
                                    </p:anim>
                                  </p:childTnLst>
                                </p:cTn>
                              </p:par>
                              <p:par>
                                <p:cTn id="26" presetID="30" presetClass="entr" presetSubtype="0" fill="hold" grpId="0" nodeType="withEffect">
                                  <p:stCondLst>
                                    <p:cond delay="0"/>
                                  </p:stCondLst>
                                  <p:childTnLst>
                                    <p:set>
                                      <p:cBhvr>
                                        <p:cTn id="27" dur="1" fill="hold">
                                          <p:stCondLst>
                                            <p:cond delay="0"/>
                                          </p:stCondLst>
                                        </p:cTn>
                                        <p:tgtEl>
                                          <p:spTgt spid="5125"/>
                                        </p:tgtEl>
                                        <p:attrNameLst>
                                          <p:attrName>style.visibility</p:attrName>
                                        </p:attrNameLst>
                                      </p:cBhvr>
                                      <p:to>
                                        <p:strVal val="visible"/>
                                      </p:to>
                                    </p:set>
                                    <p:animEffect transition="in" filter="fade">
                                      <p:cBhvr>
                                        <p:cTn id="28" dur="800" decel="100000"/>
                                        <p:tgtEl>
                                          <p:spTgt spid="5125"/>
                                        </p:tgtEl>
                                      </p:cBhvr>
                                    </p:animEffect>
                                    <p:anim calcmode="lin" valueType="num">
                                      <p:cBhvr>
                                        <p:cTn id="29" dur="800" decel="100000" fill="hold"/>
                                        <p:tgtEl>
                                          <p:spTgt spid="5125"/>
                                        </p:tgtEl>
                                        <p:attrNameLst>
                                          <p:attrName>style.rotation</p:attrName>
                                        </p:attrNameLst>
                                      </p:cBhvr>
                                      <p:tavLst>
                                        <p:tav tm="0">
                                          <p:val>
                                            <p:fltVal val="-90"/>
                                          </p:val>
                                        </p:tav>
                                        <p:tav tm="100000">
                                          <p:val>
                                            <p:fltVal val="0"/>
                                          </p:val>
                                        </p:tav>
                                      </p:tavLst>
                                    </p:anim>
                                    <p:anim calcmode="lin" valueType="num">
                                      <p:cBhvr>
                                        <p:cTn id="30" dur="800" decel="100000" fill="hold"/>
                                        <p:tgtEl>
                                          <p:spTgt spid="5125"/>
                                        </p:tgtEl>
                                        <p:attrNameLst>
                                          <p:attrName>ppt_x</p:attrName>
                                        </p:attrNameLst>
                                      </p:cBhvr>
                                      <p:tavLst>
                                        <p:tav tm="0">
                                          <p:val>
                                            <p:strVal val="#ppt_x+0.4"/>
                                          </p:val>
                                        </p:tav>
                                        <p:tav tm="100000">
                                          <p:val>
                                            <p:strVal val="#ppt_x-0.05"/>
                                          </p:val>
                                        </p:tav>
                                      </p:tavLst>
                                    </p:anim>
                                    <p:anim calcmode="lin" valueType="num">
                                      <p:cBhvr>
                                        <p:cTn id="31" dur="800" decel="100000" fill="hold"/>
                                        <p:tgtEl>
                                          <p:spTgt spid="5125"/>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5125"/>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5125"/>
                                        </p:tgtEl>
                                        <p:attrNameLst>
                                          <p:attrName>ppt_y</p:attrName>
                                        </p:attrNameLst>
                                      </p:cBhvr>
                                      <p:tavLst>
                                        <p:tav tm="0">
                                          <p:val>
                                            <p:strVal val="#ppt_y+0.1"/>
                                          </p:val>
                                        </p:tav>
                                        <p:tav tm="100000">
                                          <p:val>
                                            <p:strVal val="#ppt_y"/>
                                          </p:val>
                                        </p:tav>
                                      </p:tavLst>
                                    </p:anim>
                                  </p:childTnLst>
                                </p:cTn>
                              </p:par>
                              <p:par>
                                <p:cTn id="34" presetID="30" presetClass="entr" presetSubtype="0" fill="hold" grpId="0" nodeType="withEffect">
                                  <p:stCondLst>
                                    <p:cond delay="0"/>
                                  </p:stCondLst>
                                  <p:childTnLst>
                                    <p:set>
                                      <p:cBhvr>
                                        <p:cTn id="35" dur="1" fill="hold">
                                          <p:stCondLst>
                                            <p:cond delay="0"/>
                                          </p:stCondLst>
                                        </p:cTn>
                                        <p:tgtEl>
                                          <p:spTgt spid="5126"/>
                                        </p:tgtEl>
                                        <p:attrNameLst>
                                          <p:attrName>style.visibility</p:attrName>
                                        </p:attrNameLst>
                                      </p:cBhvr>
                                      <p:to>
                                        <p:strVal val="visible"/>
                                      </p:to>
                                    </p:set>
                                    <p:animEffect transition="in" filter="fade">
                                      <p:cBhvr>
                                        <p:cTn id="36" dur="800" decel="100000"/>
                                        <p:tgtEl>
                                          <p:spTgt spid="5126"/>
                                        </p:tgtEl>
                                      </p:cBhvr>
                                    </p:animEffect>
                                    <p:anim calcmode="lin" valueType="num">
                                      <p:cBhvr>
                                        <p:cTn id="37" dur="800" decel="100000" fill="hold"/>
                                        <p:tgtEl>
                                          <p:spTgt spid="5126"/>
                                        </p:tgtEl>
                                        <p:attrNameLst>
                                          <p:attrName>style.rotation</p:attrName>
                                        </p:attrNameLst>
                                      </p:cBhvr>
                                      <p:tavLst>
                                        <p:tav tm="0">
                                          <p:val>
                                            <p:fltVal val="-90"/>
                                          </p:val>
                                        </p:tav>
                                        <p:tav tm="100000">
                                          <p:val>
                                            <p:fltVal val="0"/>
                                          </p:val>
                                        </p:tav>
                                      </p:tavLst>
                                    </p:anim>
                                    <p:anim calcmode="lin" valueType="num">
                                      <p:cBhvr>
                                        <p:cTn id="38" dur="800" decel="100000" fill="hold"/>
                                        <p:tgtEl>
                                          <p:spTgt spid="5126"/>
                                        </p:tgtEl>
                                        <p:attrNameLst>
                                          <p:attrName>ppt_x</p:attrName>
                                        </p:attrNameLst>
                                      </p:cBhvr>
                                      <p:tavLst>
                                        <p:tav tm="0">
                                          <p:val>
                                            <p:strVal val="#ppt_x+0.4"/>
                                          </p:val>
                                        </p:tav>
                                        <p:tav tm="100000">
                                          <p:val>
                                            <p:strVal val="#ppt_x-0.05"/>
                                          </p:val>
                                        </p:tav>
                                      </p:tavLst>
                                    </p:anim>
                                    <p:anim calcmode="lin" valueType="num">
                                      <p:cBhvr>
                                        <p:cTn id="39" dur="800" decel="100000" fill="hold"/>
                                        <p:tgtEl>
                                          <p:spTgt spid="5126"/>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5126"/>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5126"/>
                                        </p:tgtEl>
                                        <p:attrNameLst>
                                          <p:attrName>ppt_y</p:attrName>
                                        </p:attrNameLst>
                                      </p:cBhvr>
                                      <p:tavLst>
                                        <p:tav tm="0">
                                          <p:val>
                                            <p:strVal val="#ppt_y+0.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5132"/>
                                        </p:tgtEl>
                                        <p:attrNameLst>
                                          <p:attrName>style.visibility</p:attrName>
                                        </p:attrNameLst>
                                      </p:cBhvr>
                                      <p:to>
                                        <p:strVal val="visible"/>
                                      </p:to>
                                    </p:set>
                                    <p:animEffect transition="in" filter="fade">
                                      <p:cBhvr>
                                        <p:cTn id="46" dur="1000"/>
                                        <p:tgtEl>
                                          <p:spTgt spid="5132"/>
                                        </p:tgtEl>
                                      </p:cBhvr>
                                    </p:animEffect>
                                    <p:anim calcmode="lin" valueType="num">
                                      <p:cBhvr>
                                        <p:cTn id="47" dur="1000" fill="hold"/>
                                        <p:tgtEl>
                                          <p:spTgt spid="5132"/>
                                        </p:tgtEl>
                                        <p:attrNameLst>
                                          <p:attrName>ppt_x</p:attrName>
                                        </p:attrNameLst>
                                      </p:cBhvr>
                                      <p:tavLst>
                                        <p:tav tm="0">
                                          <p:val>
                                            <p:strVal val="#ppt_x"/>
                                          </p:val>
                                        </p:tav>
                                        <p:tav tm="100000">
                                          <p:val>
                                            <p:strVal val="#ppt_x"/>
                                          </p:val>
                                        </p:tav>
                                      </p:tavLst>
                                    </p:anim>
                                    <p:anim calcmode="lin" valueType="num">
                                      <p:cBhvr>
                                        <p:cTn id="48" dur="1000" fill="hold"/>
                                        <p:tgtEl>
                                          <p:spTgt spid="5132"/>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5133"/>
                                        </p:tgtEl>
                                        <p:attrNameLst>
                                          <p:attrName>style.visibility</p:attrName>
                                        </p:attrNameLst>
                                      </p:cBhvr>
                                      <p:to>
                                        <p:strVal val="visible"/>
                                      </p:to>
                                    </p:set>
                                    <p:animEffect transition="in" filter="fade">
                                      <p:cBhvr>
                                        <p:cTn id="51" dur="1000"/>
                                        <p:tgtEl>
                                          <p:spTgt spid="5133"/>
                                        </p:tgtEl>
                                      </p:cBhvr>
                                    </p:animEffect>
                                    <p:anim calcmode="lin" valueType="num">
                                      <p:cBhvr>
                                        <p:cTn id="52" dur="1000" fill="hold"/>
                                        <p:tgtEl>
                                          <p:spTgt spid="5133"/>
                                        </p:tgtEl>
                                        <p:attrNameLst>
                                          <p:attrName>ppt_x</p:attrName>
                                        </p:attrNameLst>
                                      </p:cBhvr>
                                      <p:tavLst>
                                        <p:tav tm="0">
                                          <p:val>
                                            <p:strVal val="#ppt_x"/>
                                          </p:val>
                                        </p:tav>
                                        <p:tav tm="100000">
                                          <p:val>
                                            <p:strVal val="#ppt_x"/>
                                          </p:val>
                                        </p:tav>
                                      </p:tavLst>
                                    </p:anim>
                                    <p:anim calcmode="lin" valueType="num">
                                      <p:cBhvr>
                                        <p:cTn id="53" dur="1000" fill="hold"/>
                                        <p:tgtEl>
                                          <p:spTgt spid="5133"/>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134"/>
                                        </p:tgtEl>
                                        <p:attrNameLst>
                                          <p:attrName>style.visibility</p:attrName>
                                        </p:attrNameLst>
                                      </p:cBhvr>
                                      <p:to>
                                        <p:strVal val="visible"/>
                                      </p:to>
                                    </p:set>
                                    <p:animEffect transition="in" filter="fade">
                                      <p:cBhvr>
                                        <p:cTn id="56" dur="1000"/>
                                        <p:tgtEl>
                                          <p:spTgt spid="5134"/>
                                        </p:tgtEl>
                                      </p:cBhvr>
                                    </p:animEffect>
                                    <p:anim calcmode="lin" valueType="num">
                                      <p:cBhvr>
                                        <p:cTn id="57" dur="1000" fill="hold"/>
                                        <p:tgtEl>
                                          <p:spTgt spid="5134"/>
                                        </p:tgtEl>
                                        <p:attrNameLst>
                                          <p:attrName>ppt_x</p:attrName>
                                        </p:attrNameLst>
                                      </p:cBhvr>
                                      <p:tavLst>
                                        <p:tav tm="0">
                                          <p:val>
                                            <p:strVal val="#ppt_x"/>
                                          </p:val>
                                        </p:tav>
                                        <p:tav tm="100000">
                                          <p:val>
                                            <p:strVal val="#ppt_x"/>
                                          </p:val>
                                        </p:tav>
                                      </p:tavLst>
                                    </p:anim>
                                    <p:anim calcmode="lin" valueType="num">
                                      <p:cBhvr>
                                        <p:cTn id="58" dur="1000" fill="hold"/>
                                        <p:tgtEl>
                                          <p:spTgt spid="5134"/>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5146"/>
                                        </p:tgtEl>
                                        <p:attrNameLst>
                                          <p:attrName>style.visibility</p:attrName>
                                        </p:attrNameLst>
                                      </p:cBhvr>
                                      <p:to>
                                        <p:strVal val="visible"/>
                                      </p:to>
                                    </p:set>
                                    <p:animEffect transition="in" filter="fade">
                                      <p:cBhvr>
                                        <p:cTn id="61" dur="1000"/>
                                        <p:tgtEl>
                                          <p:spTgt spid="5146"/>
                                        </p:tgtEl>
                                      </p:cBhvr>
                                    </p:animEffect>
                                    <p:anim calcmode="lin" valueType="num">
                                      <p:cBhvr>
                                        <p:cTn id="62" dur="1000" fill="hold"/>
                                        <p:tgtEl>
                                          <p:spTgt spid="5146"/>
                                        </p:tgtEl>
                                        <p:attrNameLst>
                                          <p:attrName>ppt_x</p:attrName>
                                        </p:attrNameLst>
                                      </p:cBhvr>
                                      <p:tavLst>
                                        <p:tav tm="0">
                                          <p:val>
                                            <p:strVal val="#ppt_x"/>
                                          </p:val>
                                        </p:tav>
                                        <p:tav tm="100000">
                                          <p:val>
                                            <p:strVal val="#ppt_x"/>
                                          </p:val>
                                        </p:tav>
                                      </p:tavLst>
                                    </p:anim>
                                    <p:anim calcmode="lin" valueType="num">
                                      <p:cBhvr>
                                        <p:cTn id="63" dur="1000" fill="hold"/>
                                        <p:tgtEl>
                                          <p:spTgt spid="5146"/>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5142"/>
                                        </p:tgtEl>
                                        <p:attrNameLst>
                                          <p:attrName>style.visibility</p:attrName>
                                        </p:attrNameLst>
                                      </p:cBhvr>
                                      <p:to>
                                        <p:strVal val="visible"/>
                                      </p:to>
                                    </p:set>
                                    <p:animEffect transition="in" filter="fade">
                                      <p:cBhvr>
                                        <p:cTn id="66" dur="1000"/>
                                        <p:tgtEl>
                                          <p:spTgt spid="5142"/>
                                        </p:tgtEl>
                                      </p:cBhvr>
                                    </p:animEffect>
                                    <p:anim calcmode="lin" valueType="num">
                                      <p:cBhvr>
                                        <p:cTn id="67" dur="1000" fill="hold"/>
                                        <p:tgtEl>
                                          <p:spTgt spid="5142"/>
                                        </p:tgtEl>
                                        <p:attrNameLst>
                                          <p:attrName>ppt_x</p:attrName>
                                        </p:attrNameLst>
                                      </p:cBhvr>
                                      <p:tavLst>
                                        <p:tav tm="0">
                                          <p:val>
                                            <p:strVal val="#ppt_x"/>
                                          </p:val>
                                        </p:tav>
                                        <p:tav tm="100000">
                                          <p:val>
                                            <p:strVal val="#ppt_x"/>
                                          </p:val>
                                        </p:tav>
                                      </p:tavLst>
                                    </p:anim>
                                    <p:anim calcmode="lin" valueType="num">
                                      <p:cBhvr>
                                        <p:cTn id="68" dur="1000" fill="hold"/>
                                        <p:tgtEl>
                                          <p:spTgt spid="5142"/>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5145"/>
                                        </p:tgtEl>
                                        <p:attrNameLst>
                                          <p:attrName>style.visibility</p:attrName>
                                        </p:attrNameLst>
                                      </p:cBhvr>
                                      <p:to>
                                        <p:strVal val="visible"/>
                                      </p:to>
                                    </p:set>
                                    <p:animEffect transition="in" filter="fade">
                                      <p:cBhvr>
                                        <p:cTn id="71" dur="1000"/>
                                        <p:tgtEl>
                                          <p:spTgt spid="5145"/>
                                        </p:tgtEl>
                                      </p:cBhvr>
                                    </p:animEffect>
                                    <p:anim calcmode="lin" valueType="num">
                                      <p:cBhvr>
                                        <p:cTn id="72" dur="1000" fill="hold"/>
                                        <p:tgtEl>
                                          <p:spTgt spid="5145"/>
                                        </p:tgtEl>
                                        <p:attrNameLst>
                                          <p:attrName>ppt_x</p:attrName>
                                        </p:attrNameLst>
                                      </p:cBhvr>
                                      <p:tavLst>
                                        <p:tav tm="0">
                                          <p:val>
                                            <p:strVal val="#ppt_x"/>
                                          </p:val>
                                        </p:tav>
                                        <p:tav tm="100000">
                                          <p:val>
                                            <p:strVal val="#ppt_x"/>
                                          </p:val>
                                        </p:tav>
                                      </p:tavLst>
                                    </p:anim>
                                    <p:anim calcmode="lin" valueType="num">
                                      <p:cBhvr>
                                        <p:cTn id="73" dur="1000" fill="hold"/>
                                        <p:tgtEl>
                                          <p:spTgt spid="5145"/>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5135"/>
                                        </p:tgtEl>
                                        <p:attrNameLst>
                                          <p:attrName>style.visibility</p:attrName>
                                        </p:attrNameLst>
                                      </p:cBhvr>
                                      <p:to>
                                        <p:strVal val="visible"/>
                                      </p:to>
                                    </p:set>
                                    <p:animEffect transition="in" filter="fade">
                                      <p:cBhvr>
                                        <p:cTn id="76" dur="1000"/>
                                        <p:tgtEl>
                                          <p:spTgt spid="5135"/>
                                        </p:tgtEl>
                                      </p:cBhvr>
                                    </p:animEffect>
                                    <p:anim calcmode="lin" valueType="num">
                                      <p:cBhvr>
                                        <p:cTn id="77" dur="1000" fill="hold"/>
                                        <p:tgtEl>
                                          <p:spTgt spid="5135"/>
                                        </p:tgtEl>
                                        <p:attrNameLst>
                                          <p:attrName>ppt_x</p:attrName>
                                        </p:attrNameLst>
                                      </p:cBhvr>
                                      <p:tavLst>
                                        <p:tav tm="0">
                                          <p:val>
                                            <p:strVal val="#ppt_x"/>
                                          </p:val>
                                        </p:tav>
                                        <p:tav tm="100000">
                                          <p:val>
                                            <p:strVal val="#ppt_x"/>
                                          </p:val>
                                        </p:tav>
                                      </p:tavLst>
                                    </p:anim>
                                    <p:anim calcmode="lin" valueType="num">
                                      <p:cBhvr>
                                        <p:cTn id="78" dur="1000" fill="hold"/>
                                        <p:tgtEl>
                                          <p:spTgt spid="5135"/>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5136"/>
                                        </p:tgtEl>
                                        <p:attrNameLst>
                                          <p:attrName>style.visibility</p:attrName>
                                        </p:attrNameLst>
                                      </p:cBhvr>
                                      <p:to>
                                        <p:strVal val="visible"/>
                                      </p:to>
                                    </p:set>
                                    <p:animEffect transition="in" filter="fade">
                                      <p:cBhvr>
                                        <p:cTn id="81" dur="1000"/>
                                        <p:tgtEl>
                                          <p:spTgt spid="5136"/>
                                        </p:tgtEl>
                                      </p:cBhvr>
                                    </p:animEffect>
                                    <p:anim calcmode="lin" valueType="num">
                                      <p:cBhvr>
                                        <p:cTn id="82" dur="1000" fill="hold"/>
                                        <p:tgtEl>
                                          <p:spTgt spid="5136"/>
                                        </p:tgtEl>
                                        <p:attrNameLst>
                                          <p:attrName>ppt_x</p:attrName>
                                        </p:attrNameLst>
                                      </p:cBhvr>
                                      <p:tavLst>
                                        <p:tav tm="0">
                                          <p:val>
                                            <p:strVal val="#ppt_x"/>
                                          </p:val>
                                        </p:tav>
                                        <p:tav tm="100000">
                                          <p:val>
                                            <p:strVal val="#ppt_x"/>
                                          </p:val>
                                        </p:tav>
                                      </p:tavLst>
                                    </p:anim>
                                    <p:anim calcmode="lin" valueType="num">
                                      <p:cBhvr>
                                        <p:cTn id="83" dur="1000" fill="hold"/>
                                        <p:tgtEl>
                                          <p:spTgt spid="5136"/>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5137"/>
                                        </p:tgtEl>
                                        <p:attrNameLst>
                                          <p:attrName>style.visibility</p:attrName>
                                        </p:attrNameLst>
                                      </p:cBhvr>
                                      <p:to>
                                        <p:strVal val="visible"/>
                                      </p:to>
                                    </p:set>
                                    <p:animEffect transition="in" filter="fade">
                                      <p:cBhvr>
                                        <p:cTn id="86" dur="1000"/>
                                        <p:tgtEl>
                                          <p:spTgt spid="5137"/>
                                        </p:tgtEl>
                                      </p:cBhvr>
                                    </p:animEffect>
                                    <p:anim calcmode="lin" valueType="num">
                                      <p:cBhvr>
                                        <p:cTn id="87" dur="1000" fill="hold"/>
                                        <p:tgtEl>
                                          <p:spTgt spid="5137"/>
                                        </p:tgtEl>
                                        <p:attrNameLst>
                                          <p:attrName>ppt_x</p:attrName>
                                        </p:attrNameLst>
                                      </p:cBhvr>
                                      <p:tavLst>
                                        <p:tav tm="0">
                                          <p:val>
                                            <p:strVal val="#ppt_x"/>
                                          </p:val>
                                        </p:tav>
                                        <p:tav tm="100000">
                                          <p:val>
                                            <p:strVal val="#ppt_x"/>
                                          </p:val>
                                        </p:tav>
                                      </p:tavLst>
                                    </p:anim>
                                    <p:anim calcmode="lin" valueType="num">
                                      <p:cBhvr>
                                        <p:cTn id="88" dur="1000" fill="hold"/>
                                        <p:tgtEl>
                                          <p:spTgt spid="5137"/>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138"/>
                                        </p:tgtEl>
                                        <p:attrNameLst>
                                          <p:attrName>style.visibility</p:attrName>
                                        </p:attrNameLst>
                                      </p:cBhvr>
                                      <p:to>
                                        <p:strVal val="visible"/>
                                      </p:to>
                                    </p:set>
                                    <p:animEffect transition="in" filter="fade">
                                      <p:cBhvr>
                                        <p:cTn id="91" dur="1000"/>
                                        <p:tgtEl>
                                          <p:spTgt spid="5138"/>
                                        </p:tgtEl>
                                      </p:cBhvr>
                                    </p:animEffect>
                                    <p:anim calcmode="lin" valueType="num">
                                      <p:cBhvr>
                                        <p:cTn id="92" dur="1000" fill="hold"/>
                                        <p:tgtEl>
                                          <p:spTgt spid="5138"/>
                                        </p:tgtEl>
                                        <p:attrNameLst>
                                          <p:attrName>ppt_x</p:attrName>
                                        </p:attrNameLst>
                                      </p:cBhvr>
                                      <p:tavLst>
                                        <p:tav tm="0">
                                          <p:val>
                                            <p:strVal val="#ppt_x"/>
                                          </p:val>
                                        </p:tav>
                                        <p:tav tm="100000">
                                          <p:val>
                                            <p:strVal val="#ppt_x"/>
                                          </p:val>
                                        </p:tav>
                                      </p:tavLst>
                                    </p:anim>
                                    <p:anim calcmode="lin" valueType="num">
                                      <p:cBhvr>
                                        <p:cTn id="93" dur="1000" fill="hold"/>
                                        <p:tgtEl>
                                          <p:spTgt spid="5138"/>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5139"/>
                                        </p:tgtEl>
                                        <p:attrNameLst>
                                          <p:attrName>style.visibility</p:attrName>
                                        </p:attrNameLst>
                                      </p:cBhvr>
                                      <p:to>
                                        <p:strVal val="visible"/>
                                      </p:to>
                                    </p:set>
                                    <p:animEffect transition="in" filter="fade">
                                      <p:cBhvr>
                                        <p:cTn id="96" dur="1000"/>
                                        <p:tgtEl>
                                          <p:spTgt spid="5139"/>
                                        </p:tgtEl>
                                      </p:cBhvr>
                                    </p:animEffect>
                                    <p:anim calcmode="lin" valueType="num">
                                      <p:cBhvr>
                                        <p:cTn id="97" dur="1000" fill="hold"/>
                                        <p:tgtEl>
                                          <p:spTgt spid="5139"/>
                                        </p:tgtEl>
                                        <p:attrNameLst>
                                          <p:attrName>ppt_x</p:attrName>
                                        </p:attrNameLst>
                                      </p:cBhvr>
                                      <p:tavLst>
                                        <p:tav tm="0">
                                          <p:val>
                                            <p:strVal val="#ppt_x"/>
                                          </p:val>
                                        </p:tav>
                                        <p:tav tm="100000">
                                          <p:val>
                                            <p:strVal val="#ppt_x"/>
                                          </p:val>
                                        </p:tav>
                                      </p:tavLst>
                                    </p:anim>
                                    <p:anim calcmode="lin" valueType="num">
                                      <p:cBhvr>
                                        <p:cTn id="98" dur="1000" fill="hold"/>
                                        <p:tgtEl>
                                          <p:spTgt spid="5139"/>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5140"/>
                                        </p:tgtEl>
                                        <p:attrNameLst>
                                          <p:attrName>style.visibility</p:attrName>
                                        </p:attrNameLst>
                                      </p:cBhvr>
                                      <p:to>
                                        <p:strVal val="visible"/>
                                      </p:to>
                                    </p:set>
                                    <p:animEffect transition="in" filter="fade">
                                      <p:cBhvr>
                                        <p:cTn id="101" dur="1000"/>
                                        <p:tgtEl>
                                          <p:spTgt spid="5140"/>
                                        </p:tgtEl>
                                      </p:cBhvr>
                                    </p:animEffect>
                                    <p:anim calcmode="lin" valueType="num">
                                      <p:cBhvr>
                                        <p:cTn id="102" dur="1000" fill="hold"/>
                                        <p:tgtEl>
                                          <p:spTgt spid="5140"/>
                                        </p:tgtEl>
                                        <p:attrNameLst>
                                          <p:attrName>ppt_x</p:attrName>
                                        </p:attrNameLst>
                                      </p:cBhvr>
                                      <p:tavLst>
                                        <p:tav tm="0">
                                          <p:val>
                                            <p:strVal val="#ppt_x"/>
                                          </p:val>
                                        </p:tav>
                                        <p:tav tm="100000">
                                          <p:val>
                                            <p:strVal val="#ppt_x"/>
                                          </p:val>
                                        </p:tav>
                                      </p:tavLst>
                                    </p:anim>
                                    <p:anim calcmode="lin" valueType="num">
                                      <p:cBhvr>
                                        <p:cTn id="103" dur="1000" fill="hold"/>
                                        <p:tgtEl>
                                          <p:spTgt spid="51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26" grpId="0"/>
      <p:bldP spid="5131" grpId="0" animBg="1"/>
      <p:bldP spid="5132" grpId="0" animBg="1"/>
      <p:bldP spid="5133" grpId="0"/>
      <p:bldP spid="5134" grpId="0"/>
      <p:bldP spid="5135" grpId="0" animBg="1"/>
      <p:bldP spid="5136" grpId="0"/>
      <p:bldP spid="5137" grpId="0"/>
      <p:bldP spid="5138" grpId="0" animBg="1"/>
      <p:bldP spid="5139" grpId="0"/>
      <p:bldP spid="5140" grpId="0"/>
      <p:bldP spid="5141" grpId="0"/>
      <p:bldP spid="5142" grpId="0" animBg="1"/>
      <p:bldP spid="5145" grpId="0"/>
      <p:bldP spid="51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8"/>
          <p:cNvSpPr>
            <a:spLocks noChangeArrowheads="1"/>
          </p:cNvSpPr>
          <p:nvPr/>
        </p:nvSpPr>
        <p:spPr bwMode="auto">
          <a:xfrm>
            <a:off x="457200" y="762000"/>
            <a:ext cx="8229600" cy="5334000"/>
          </a:xfrm>
          <a:prstGeom prst="horizontalScroll">
            <a:avLst>
              <a:gd name="adj" fmla="val 12500"/>
            </a:avLst>
          </a:prstGeom>
          <a:gradFill rotWithShape="1">
            <a:gsLst>
              <a:gs pos="0">
                <a:srgbClr val="767647"/>
              </a:gs>
              <a:gs pos="50000">
                <a:srgbClr val="FFFF99"/>
              </a:gs>
              <a:gs pos="100000">
                <a:srgbClr val="767647"/>
              </a:gs>
            </a:gsLst>
            <a:lin ang="5400000" scaled="1"/>
          </a:gradFill>
          <a:ln w="9525">
            <a:solidFill>
              <a:schemeClr val="tx1"/>
            </a:solidFill>
            <a:round/>
            <a:headEnd/>
            <a:tailEnd/>
          </a:ln>
        </p:spPr>
        <p:txBody>
          <a:bodyPr wrap="none" anchor="ctr"/>
          <a:lstStyle/>
          <a:p>
            <a:pPr algn="ctr" eaLnBrk="1" hangingPunct="1"/>
            <a:endParaRPr lang="en-US" sz="2800" b="1">
              <a:solidFill>
                <a:srgbClr val="0000FF"/>
              </a:solidFill>
              <a:latin typeface="Arial" charset="0"/>
            </a:endParaRPr>
          </a:p>
          <a:p>
            <a:pPr algn="ctr" eaLnBrk="1" hangingPunct="1"/>
            <a:r>
              <a:rPr lang="en-US" sz="2800" b="1">
                <a:solidFill>
                  <a:srgbClr val="0000FF"/>
                </a:solidFill>
                <a:latin typeface="Arial" charset="0"/>
              </a:rPr>
              <a:t>Câu kể Ai là gì? gồm 2 bộ phận chính. </a:t>
            </a:r>
          </a:p>
          <a:p>
            <a:pPr algn="ctr" eaLnBrk="1" hangingPunct="1"/>
            <a:r>
              <a:rPr lang="en-US" sz="2800" b="1">
                <a:solidFill>
                  <a:srgbClr val="0000FF"/>
                </a:solidFill>
                <a:latin typeface="Arial" charset="0"/>
              </a:rPr>
              <a:t>Bộ phận thứ nhất là chủ ngữ trả lời câu hỏi: </a:t>
            </a:r>
          </a:p>
          <a:p>
            <a:pPr algn="ctr" eaLnBrk="1" hangingPunct="1"/>
            <a:r>
              <a:rPr lang="en-US" sz="2800" b="1">
                <a:solidFill>
                  <a:srgbClr val="0000FF"/>
                </a:solidFill>
                <a:latin typeface="Arial" charset="0"/>
              </a:rPr>
              <a:t>( Ai, cái gì, con gì)? </a:t>
            </a:r>
          </a:p>
          <a:p>
            <a:pPr algn="ctr" eaLnBrk="1" hangingPunct="1"/>
            <a:r>
              <a:rPr lang="en-US" sz="2800" b="1">
                <a:solidFill>
                  <a:srgbClr val="0000FF"/>
                </a:solidFill>
                <a:latin typeface="Arial" charset="0"/>
              </a:rPr>
              <a:t>Bộ phận thứ hai là vị ngữ trả lời câu hỏi: </a:t>
            </a:r>
          </a:p>
          <a:p>
            <a:pPr algn="ctr" eaLnBrk="1" hangingPunct="1"/>
            <a:r>
              <a:rPr lang="en-US" sz="2800" b="1">
                <a:solidFill>
                  <a:srgbClr val="0000FF"/>
                </a:solidFill>
                <a:latin typeface="Arial" charset="0"/>
              </a:rPr>
              <a:t>( là gì, là ai, là con gì )?</a:t>
            </a:r>
          </a:p>
          <a:p>
            <a:pPr algn="ctr" eaLnBrk="1" hangingPunct="1"/>
            <a:endParaRPr lang="en-US" sz="2800">
              <a:solidFill>
                <a:srgbClr val="0000FF"/>
              </a:solidFill>
              <a:latin typeface="Arial" charset="0"/>
            </a:endParaRPr>
          </a:p>
        </p:txBody>
      </p:sp>
      <p:grpSp>
        <p:nvGrpSpPr>
          <p:cNvPr id="11267" name="Group 10"/>
          <p:cNvGrpSpPr>
            <a:grpSpLocks/>
          </p:cNvGrpSpPr>
          <p:nvPr/>
        </p:nvGrpSpPr>
        <p:grpSpPr bwMode="auto">
          <a:xfrm>
            <a:off x="0" y="0"/>
            <a:ext cx="9144000" cy="6858000"/>
            <a:chOff x="-48" y="0"/>
            <a:chExt cx="5808" cy="4320"/>
          </a:xfrm>
        </p:grpSpPr>
        <p:pic>
          <p:nvPicPr>
            <p:cNvPr id="11268" name="Picture 11" descr="n3"/>
            <p:cNvPicPr>
              <a:picLocks noChangeAspect="1" noChangeArrowheads="1"/>
            </p:cNvPicPr>
            <p:nvPr/>
          </p:nvPicPr>
          <p:blipFill>
            <a:blip r:embed="rId2"/>
            <a:srcRect/>
            <a:stretch>
              <a:fillRect/>
            </a:stretch>
          </p:blipFill>
          <p:spPr bwMode="auto">
            <a:xfrm>
              <a:off x="0" y="4263"/>
              <a:ext cx="5760" cy="57"/>
            </a:xfrm>
            <a:prstGeom prst="rect">
              <a:avLst/>
            </a:prstGeom>
            <a:noFill/>
            <a:ln w="9525">
              <a:noFill/>
              <a:miter lim="800000"/>
              <a:headEnd/>
              <a:tailEnd/>
            </a:ln>
          </p:spPr>
        </p:pic>
        <p:pic>
          <p:nvPicPr>
            <p:cNvPr id="11269" name="Picture 12" descr="n3"/>
            <p:cNvPicPr>
              <a:picLocks noChangeAspect="1" noChangeArrowheads="1"/>
            </p:cNvPicPr>
            <p:nvPr/>
          </p:nvPicPr>
          <p:blipFill>
            <a:blip r:embed="rId2"/>
            <a:srcRect/>
            <a:stretch>
              <a:fillRect/>
            </a:stretch>
          </p:blipFill>
          <p:spPr bwMode="auto">
            <a:xfrm>
              <a:off x="0" y="0"/>
              <a:ext cx="5760" cy="53"/>
            </a:xfrm>
            <a:prstGeom prst="rect">
              <a:avLst/>
            </a:prstGeom>
            <a:noFill/>
            <a:ln w="9525">
              <a:noFill/>
              <a:miter lim="800000"/>
              <a:headEnd/>
              <a:tailEnd/>
            </a:ln>
          </p:spPr>
        </p:pic>
        <p:pic>
          <p:nvPicPr>
            <p:cNvPr id="11270" name="Picture 13" descr="n3"/>
            <p:cNvPicPr>
              <a:picLocks noChangeAspect="1" noChangeArrowheads="1"/>
            </p:cNvPicPr>
            <p:nvPr/>
          </p:nvPicPr>
          <p:blipFill>
            <a:blip r:embed="rId2"/>
            <a:srcRect/>
            <a:stretch>
              <a:fillRect/>
            </a:stretch>
          </p:blipFill>
          <p:spPr bwMode="auto">
            <a:xfrm rot="5400000">
              <a:off x="-2175" y="2127"/>
              <a:ext cx="4320" cy="66"/>
            </a:xfrm>
            <a:prstGeom prst="rect">
              <a:avLst/>
            </a:prstGeom>
            <a:noFill/>
            <a:ln w="9525">
              <a:noFill/>
              <a:miter lim="800000"/>
              <a:headEnd/>
              <a:tailEnd/>
            </a:ln>
          </p:spPr>
        </p:pic>
        <p:pic>
          <p:nvPicPr>
            <p:cNvPr id="11271" name="Picture 14" descr="n3"/>
            <p:cNvPicPr>
              <a:picLocks noChangeAspect="1" noChangeArrowheads="1"/>
            </p:cNvPicPr>
            <p:nvPr/>
          </p:nvPicPr>
          <p:blipFill>
            <a:blip r:embed="rId2"/>
            <a:srcRect/>
            <a:stretch>
              <a:fillRect/>
            </a:stretch>
          </p:blipFill>
          <p:spPr bwMode="auto">
            <a:xfrm rot="16200000" flipH="1">
              <a:off x="3575" y="2135"/>
              <a:ext cx="4320" cy="5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630</TotalTime>
  <Words>564</Words>
  <Application>Microsoft Office PowerPoint</Application>
  <PresentationFormat>On-screen Show (4:3)</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Tahoma</vt:lpstr>
      <vt:lpstr>Arial</vt:lpstr>
      <vt:lpstr>Wingdings</vt:lpstr>
      <vt:lpstr>Ocean</vt:lpstr>
      <vt:lpstr>Slide 1</vt:lpstr>
      <vt:lpstr>Slide 2</vt:lpstr>
      <vt:lpstr>Slide 3</vt:lpstr>
      <vt:lpstr>Slide 4</vt:lpstr>
      <vt:lpstr>Slide 5</vt:lpstr>
      <vt:lpstr>Slide 6</vt:lpstr>
      <vt:lpstr>* Nguyễn Tri Phương là người Thừa Thiên. </vt:lpstr>
      <vt:lpstr>  </vt:lpstr>
      <vt:lpstr>Slide 9</vt:lpstr>
      <vt:lpstr>Bài 3: Có lần, em cùng một số bạn trong lớp đến thăm bạn Hà bị ốm. Em giới thiệu với bố mẹ bạn Hà từng người trong nhóm. Hãy viết một đoạn văn ngắn kể lại chuyện đó, trong đoạn văn có sử dụng câu kể Ai là gì?</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Duong Van Hung</dc:creator>
  <cp:lastModifiedBy>CSTeam</cp:lastModifiedBy>
  <cp:revision>95</cp:revision>
  <dcterms:created xsi:type="dcterms:W3CDTF">2010-02-27T07:15:16Z</dcterms:created>
  <dcterms:modified xsi:type="dcterms:W3CDTF">2016-06-30T01:56:36Z</dcterms:modified>
</cp:coreProperties>
</file>